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49" autoAdjust="0"/>
  </p:normalViewPr>
  <p:slideViewPr>
    <p:cSldViewPr snapToGrid="0" snapToObjects="1">
      <p:cViewPr varScale="1">
        <p:scale>
          <a:sx n="69" d="100"/>
          <a:sy n="69" d="100"/>
        </p:scale>
        <p:origin x="-15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2/21/17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2/21/17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2/21/17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2/21/17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2/21/17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2/21/17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17 and 21, 2017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Japanese-American Internment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141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Pearl Harbor (December 7, 1941) made many Americans </a:t>
            </a:r>
            <a:r>
              <a:rPr lang="en-US" sz="3600" dirty="0" smtClean="0"/>
              <a:t>nervous about Japanese spies.</a:t>
            </a:r>
            <a:endParaRPr lang="en-US" sz="3600" dirty="0" smtClean="0"/>
          </a:p>
          <a:p>
            <a:r>
              <a:rPr lang="en-US" sz="3600" dirty="0" smtClean="0"/>
              <a:t>President Roosevelt signed Executive Order </a:t>
            </a:r>
            <a:r>
              <a:rPr lang="en-US" sz="3600" dirty="0" smtClean="0"/>
              <a:t>9066, </a:t>
            </a:r>
            <a:r>
              <a:rPr lang="en-US" sz="3600" dirty="0" smtClean="0"/>
              <a:t>which </a:t>
            </a:r>
            <a:r>
              <a:rPr lang="en-US" sz="3600" dirty="0" smtClean="0"/>
              <a:t>created military zones.</a:t>
            </a:r>
            <a:endParaRPr lang="en-US" sz="3600" dirty="0" smtClean="0"/>
          </a:p>
          <a:p>
            <a:r>
              <a:rPr lang="en-US" sz="3600" dirty="0" smtClean="0"/>
              <a:t>The first evacuations began in March </a:t>
            </a:r>
            <a:r>
              <a:rPr lang="en-US" sz="3600" dirty="0" smtClean="0"/>
              <a:t>1942.</a:t>
            </a:r>
            <a:endParaRPr lang="en-US" sz="3600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this happen?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158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Japanese American internment camp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850" r="-45850"/>
          <a:stretch>
            <a:fillRect/>
          </a:stretch>
        </p:blipFill>
        <p:spPr>
          <a:xfrm>
            <a:off x="0" y="1428399"/>
            <a:ext cx="8229600" cy="4572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of the War Relocation Centers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816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Japanese American internment dat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16" b="6316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493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of </a:t>
            </a:r>
            <a:r>
              <a:rPr lang="en-US" dirty="0" smtClean="0"/>
              <a:t>internment (two cases)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In </a:t>
            </a:r>
            <a:r>
              <a:rPr lang="en-US" sz="3000" i="1" dirty="0" err="1" smtClean="0"/>
              <a:t>Korematsu</a:t>
            </a:r>
            <a:r>
              <a:rPr lang="en-US" sz="3000" i="1" dirty="0" smtClean="0"/>
              <a:t> vs. US</a:t>
            </a:r>
            <a:r>
              <a:rPr lang="en-US" sz="3000" dirty="0" smtClean="0"/>
              <a:t>, the Court found that the removal of Japanese-Americans was constitutional.</a:t>
            </a:r>
          </a:p>
          <a:p>
            <a:r>
              <a:rPr lang="en-US" sz="3000" dirty="0" smtClean="0"/>
              <a:t>However in </a:t>
            </a:r>
            <a:r>
              <a:rPr lang="en-US" sz="3000" i="1" dirty="0" smtClean="0"/>
              <a:t>Ex parte Endo</a:t>
            </a:r>
            <a:r>
              <a:rPr lang="en-US" sz="3000" dirty="0" smtClean="0"/>
              <a:t>, the Court ruled that loyal citizens could not be detained.</a:t>
            </a:r>
          </a:p>
          <a:p>
            <a:r>
              <a:rPr lang="en-US" sz="3000" dirty="0" smtClean="0"/>
              <a:t>The exclusion order was canceled in January </a:t>
            </a:r>
            <a:r>
              <a:rPr lang="en-US" sz="3000" dirty="0" smtClean="0"/>
              <a:t>1945 and Japanese American began to return home.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814026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1066</TotalTime>
  <Words>117</Words>
  <Application>Microsoft Macintosh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Japanese-American Internment</vt:lpstr>
      <vt:lpstr>How did this happen?</vt:lpstr>
      <vt:lpstr>Map of the War Relocation Centers</vt:lpstr>
      <vt:lpstr>PowerPoint Presentation</vt:lpstr>
      <vt:lpstr>The end of internment (two cases)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Japanese-American Internment</dc:title>
  <dc:creator>Allegra</dc:creator>
  <cp:lastModifiedBy>Allegra</cp:lastModifiedBy>
  <cp:revision>9</cp:revision>
  <dcterms:created xsi:type="dcterms:W3CDTF">2017-02-16T16:48:32Z</dcterms:created>
  <dcterms:modified xsi:type="dcterms:W3CDTF">2017-02-21T15:22:52Z</dcterms:modified>
</cp:coreProperties>
</file>