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Robot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2" Type="http://schemas.openxmlformats.org/officeDocument/2006/relationships/font" Target="fonts/Roboto-boldItalic.fntdata"/><Relationship Id="rId9" Type="http://schemas.openxmlformats.org/officeDocument/2006/relationships/font" Target="fonts/Roboto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Minorities in the Military	</a:t>
            </a:r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February 27 and 28, 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Native Americans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-About 45,000 Native Americans enlisted (approximately 10% of population).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-Native Americans were not segregated within the military.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-Navajo Code Talkers were part of Marine units, transmitting secret messages with their native language: a code that Japanese couldn’t break.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African Americans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-Initially, they could not enter combat and held service jobs in the military.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-They fought in segregated units, but they impressed many of their fellow soldiers.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-Tuskegee Airmen and the 320th Barrage Balloon Battalion were notable for their achievements.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Japanese Americans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-Forbidden to enlist until 1943 and then segregated within the military.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-Nisei (American-born) volunteered from Hawaii and internment camps.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-442nd Regiment is the most-decorated regiment in US military history.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