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1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Studies- Model UN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syria logo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67" b="36000"/>
          <a:stretch/>
        </p:blipFill>
        <p:spPr bwMode="auto">
          <a:xfrm>
            <a:off x="0" y="0"/>
            <a:ext cx="5495365" cy="45809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 descr="Image result for syrian refugee cam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365" y="0"/>
            <a:ext cx="6980768" cy="465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69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UNHCR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Today we are here to discuss the current Syrian Refugee Crisis.</a:t>
            </a:r>
          </a:p>
          <a:p>
            <a:endParaRPr lang="en-US" dirty="0" smtClean="0"/>
          </a:p>
          <a:p>
            <a:r>
              <a:rPr lang="en-US" dirty="0" smtClean="0"/>
              <a:t>Remember that our 2 main issues for today are:</a:t>
            </a:r>
          </a:p>
          <a:p>
            <a:pPr lvl="0"/>
            <a:r>
              <a:rPr lang="en-US" dirty="0"/>
              <a:t>The Syrian </a:t>
            </a:r>
            <a:r>
              <a:rPr lang="en-US" dirty="0" smtClean="0"/>
              <a:t>conflict</a:t>
            </a:r>
            <a:endParaRPr lang="en-US" dirty="0"/>
          </a:p>
          <a:p>
            <a:pPr lvl="0"/>
            <a:r>
              <a:rPr lang="en-US" dirty="0"/>
              <a:t>Protecting the rights of </a:t>
            </a:r>
            <a:r>
              <a:rPr lang="en-US" dirty="0" smtClean="0"/>
              <a:t>refugees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 smtClean="0"/>
              <a:t>Our Goal: Come to an agreement that outlines next steps for the UNHCR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2279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Country Presentations- Each group presents an overview of their countries involvement in the Syrian Crisis 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(one minute/country)</a:t>
            </a:r>
            <a:r>
              <a:rPr lang="en-US" sz="4400" b="1" dirty="0" smtClean="0"/>
              <a:t>.</a:t>
            </a:r>
          </a:p>
          <a:p>
            <a:r>
              <a:rPr lang="en-US" sz="4400" b="1" dirty="0" smtClean="0"/>
              <a:t>Discuss which side you are on and how you have been involved.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8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2- Position Statements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country provides their positions on the TWO issues </a:t>
            </a:r>
            <a:r>
              <a:rPr lang="en-US" sz="3600" dirty="0" smtClean="0">
                <a:solidFill>
                  <a:srgbClr val="FF0000"/>
                </a:solidFill>
              </a:rPr>
              <a:t>(one minute/country)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Record the positions on your paper to reference back to.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3068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Finding Common Ground- After hearing from the other countries, answer the questions </a:t>
            </a:r>
            <a:r>
              <a:rPr lang="en-US" b="1" dirty="0" smtClean="0"/>
              <a:t>on your worksheet: </a:t>
            </a:r>
          </a:p>
          <a:p>
            <a:pPr lvl="0"/>
            <a:r>
              <a:rPr lang="en-US" dirty="0" smtClean="0"/>
              <a:t>1.Which </a:t>
            </a:r>
            <a:r>
              <a:rPr lang="en-US" dirty="0"/>
              <a:t>countries are you most aligned with? Which countries have similar interests in this </a:t>
            </a:r>
            <a:r>
              <a:rPr lang="en-US" dirty="0" smtClean="0"/>
              <a:t>situation? </a:t>
            </a:r>
            <a:r>
              <a:rPr lang="en-US" dirty="0"/>
              <a:t> </a:t>
            </a:r>
          </a:p>
          <a:p>
            <a:r>
              <a:rPr lang="en-US" dirty="0"/>
              <a:t> </a:t>
            </a:r>
            <a:r>
              <a:rPr lang="en-US" dirty="0" smtClean="0"/>
              <a:t>2. </a:t>
            </a:r>
            <a:r>
              <a:rPr lang="en-US" dirty="0"/>
              <a:t>Which countries are most dissimilar and will be the biggest threat to your agenda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After you finish writing down your answers, take 10 minutes for one-on-one negotiations. Your countries are free to move around the room and meet with other countries to make deals.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4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69111"/>
            <a:ext cx="9720073" cy="4340249"/>
          </a:xfrm>
        </p:spPr>
        <p:txBody>
          <a:bodyPr>
            <a:normAutofit/>
          </a:bodyPr>
          <a:lstStyle/>
          <a:p>
            <a:r>
              <a:rPr lang="en-US" sz="4000" b="1" dirty="0"/>
              <a:t>Negotiation time </a:t>
            </a:r>
            <a:r>
              <a:rPr lang="en-US" sz="4000" b="1" dirty="0" smtClean="0"/>
              <a:t>(5-10 </a:t>
            </a:r>
            <a:r>
              <a:rPr lang="en-US" sz="4000" b="1" dirty="0"/>
              <a:t>minutes </a:t>
            </a:r>
            <a:r>
              <a:rPr lang="en-US" sz="4000" b="1" dirty="0" smtClean="0"/>
              <a:t>to discuss with other countries)</a:t>
            </a:r>
            <a:endParaRPr lang="en-US" sz="4000" b="1" dirty="0"/>
          </a:p>
          <a:p>
            <a:r>
              <a:rPr lang="en-US" sz="4000" b="1" dirty="0" smtClean="0"/>
              <a:t>You will be responsible for passing resolutions regarding BOTH issues. You can pass as many resolutions as you can with a total UN budget of $240 million USD.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591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Voting- Countries bring resolutions to the whole </a:t>
            </a:r>
            <a:r>
              <a:rPr lang="en-US" sz="4000" b="1" dirty="0" smtClean="0"/>
              <a:t>group.</a:t>
            </a:r>
          </a:p>
          <a:p>
            <a:r>
              <a:rPr lang="en-US" sz="4000" b="1" dirty="0" smtClean="0"/>
              <a:t>Countries </a:t>
            </a:r>
            <a:r>
              <a:rPr lang="en-US" sz="4000" b="1" dirty="0"/>
              <a:t>will vote on </a:t>
            </a:r>
            <a:r>
              <a:rPr lang="en-US" sz="4000" b="1" dirty="0" smtClean="0"/>
              <a:t>resolutions.</a:t>
            </a:r>
          </a:p>
          <a:p>
            <a:r>
              <a:rPr lang="en-US" sz="4000" b="1" dirty="0" smtClean="0"/>
              <a:t>You need to have at least SIX countries in agreement to pass a resolution.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906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966934"/>
          </a:xfrm>
        </p:spPr>
        <p:txBody>
          <a:bodyPr/>
          <a:lstStyle/>
          <a:p>
            <a:r>
              <a:rPr lang="en-US" dirty="0" smtClean="0"/>
              <a:t>Proposed Resolutions.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62076"/>
            <a:ext cx="9720073" cy="534728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-Syria will pay $2 million to every country for its refugees in exchange for keeping Turkey out of the conflict.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-US will give 25,000 troops to Iran to fight ISIS and $2.1 million to Turkey for refugees.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-Russia and US will fund Iran accepting refugees from Assad’s territory and help them protect their border.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-US gives Germany $2.1 million/year to take in 500,000 refugees.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-France will support/supply other countries in their fights against ISIS but stay out of conflict.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-France will accept small groups of overflow refugees from Germany for funding.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-Lebanon will fight ISIS as long as France and Russia take 5,000 refugees each.</a:t>
            </a:r>
          </a:p>
        </p:txBody>
      </p:sp>
    </p:spTree>
    <p:extLst>
      <p:ext uri="{BB962C8B-B14F-4D97-AF65-F5344CB8AC3E}">
        <p14:creationId xmlns:p14="http://schemas.microsoft.com/office/powerpoint/2010/main" val="102835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time to reflect on today…</a:t>
            </a:r>
          </a:p>
          <a:p>
            <a:r>
              <a:rPr lang="en-US" dirty="0" smtClean="0"/>
              <a:t>How do you think the process went? Did you reach a resolution?</a:t>
            </a:r>
          </a:p>
          <a:p>
            <a:r>
              <a:rPr lang="en-US" dirty="0" smtClean="0"/>
              <a:t>Were you prepared? Why or why not?</a:t>
            </a:r>
            <a:endParaRPr lang="en-US" dirty="0"/>
          </a:p>
          <a:p>
            <a:r>
              <a:rPr lang="en-US" dirty="0" smtClean="0"/>
              <a:t>Was it realistic? Do you think the result would actually work?</a:t>
            </a:r>
          </a:p>
          <a:p>
            <a:r>
              <a:rPr lang="en-US" dirty="0" smtClean="0"/>
              <a:t>Were you happy with the results? Why or why not? What could’ve been improved?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9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10984</TotalTime>
  <Words>432</Words>
  <Application>Microsoft Macintosh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Integral</vt:lpstr>
      <vt:lpstr>Global Studies- Model UN Simulation</vt:lpstr>
      <vt:lpstr>Welcome to the UNHCR</vt:lpstr>
      <vt:lpstr>Step 1</vt:lpstr>
      <vt:lpstr>Step 2- Position Statements </vt:lpstr>
      <vt:lpstr>Step 3</vt:lpstr>
      <vt:lpstr>Step 4</vt:lpstr>
      <vt:lpstr>Step 5</vt:lpstr>
      <vt:lpstr>Proposed Resolutions.</vt:lpstr>
      <vt:lpstr>Debrief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Studies Midterm- Model UN Simtulation</dc:title>
  <dc:creator>Annie Luttrell</dc:creator>
  <cp:lastModifiedBy>Allegra</cp:lastModifiedBy>
  <cp:revision>24</cp:revision>
  <dcterms:created xsi:type="dcterms:W3CDTF">2017-01-05T18:00:38Z</dcterms:created>
  <dcterms:modified xsi:type="dcterms:W3CDTF">2017-04-14T01:31:07Z</dcterms:modified>
</cp:coreProperties>
</file>