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3" r:id="rId7"/>
    <p:sldId id="265" r:id="rId8"/>
    <p:sldId id="266" r:id="rId9"/>
    <p:sldId id="267" r:id="rId10"/>
    <p:sldId id="270" r:id="rId11"/>
    <p:sldId id="268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33AAE7-B728-FB4D-BAEA-8B9ABDCC2B1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A9648D-E5C3-6949-8783-DDFFA624BE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Revolutionary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fineartamerica.com/images-medium-large/1-battle-of-yorktown-1781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9" y="451282"/>
            <a:ext cx="85725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5040" y="1524000"/>
            <a:ext cx="5641759" cy="4572000"/>
          </a:xfrm>
        </p:spPr>
        <p:txBody>
          <a:bodyPr/>
          <a:lstStyle/>
          <a:p>
            <a:r>
              <a:rPr lang="en-US" dirty="0" smtClean="0"/>
              <a:t>After Yorktown, the British people had grown tired with the war and voted to end the war</a:t>
            </a:r>
          </a:p>
          <a:p>
            <a:r>
              <a:rPr lang="en-US" dirty="0" smtClean="0"/>
              <a:t>The final peace treaty was signed in Paris on September 3, 1783</a:t>
            </a:r>
          </a:p>
          <a:p>
            <a:r>
              <a:rPr lang="en-US" dirty="0" smtClean="0"/>
              <a:t>It gave the colonists their long hoped for independence</a:t>
            </a:r>
          </a:p>
          <a:p>
            <a:r>
              <a:rPr lang="en-US" dirty="0" smtClean="0"/>
              <a:t>It sent the Mississippi river as the westward boundary and a northern boundary with Canada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of Paris</a:t>
            </a:r>
            <a:endParaRPr lang="en-US" dirty="0"/>
          </a:p>
        </p:txBody>
      </p:sp>
      <p:pic>
        <p:nvPicPr>
          <p:cNvPr id="6146" name="Picture 2" descr="http://totallyhistory.com/wp-content/uploads/2012/07/Signing-Preliminary-Articles-Of-Peace-1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1" y="1371600"/>
            <a:ext cx="2911629" cy="23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mory.loc.gov/intldl/fiahtml/images/Treaty1783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1" y="3790763"/>
            <a:ext cx="2911629" cy="2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mory.loc.gov/intldl/fiahtml/images/Treaty1783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11" y="145673"/>
            <a:ext cx="6612829" cy="651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Your task is to create an annotated timeline of the major events of the Revolutionary War. Your final product may be a poster, PowerPoint, </a:t>
            </a:r>
            <a:r>
              <a:rPr lang="en-US" b="1" dirty="0" err="1"/>
              <a:t>Prezzi</a:t>
            </a:r>
            <a:r>
              <a:rPr lang="en-US" b="1" dirty="0"/>
              <a:t>, or word document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Due Date: A Day: September 30th</a:t>
            </a:r>
          </a:p>
          <a:p>
            <a:pPr lvl="1"/>
            <a:r>
              <a:rPr lang="en-US" b="1" dirty="0" smtClean="0"/>
              <a:t>B Day: October 3</a:t>
            </a:r>
            <a:r>
              <a:rPr lang="en-US" b="1" baseline="30000" dirty="0" smtClean="0"/>
              <a:t>rd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You will have 2 ½ class periods to work and one full work day in class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Major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49369"/>
              </p:ext>
            </p:extLst>
          </p:nvPr>
        </p:nvGraphicFramePr>
        <p:xfrm>
          <a:off x="711199" y="365760"/>
          <a:ext cx="7741920" cy="6167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0960"/>
                <a:gridCol w="3870960"/>
              </a:tblGrid>
              <a:tr h="6167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Your timeline must include:  (10 events total)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 events leading up to the Revolutionary War- Causes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4 events during the Revolutionary War-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of these must be events </a:t>
                      </a: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we did not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discuss in class (That means you will have to research them)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 events about the outcome and end of the Revolutionary War-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Each event must include: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Event Title or Name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4-5 Sentence Description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Image- can be hand drawn or computer generated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Citations for sources used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8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First Actual Battle of the War: Lexington </a:t>
            </a:r>
            <a:r>
              <a:rPr lang="en-US" dirty="0" smtClean="0"/>
              <a:t>and Concord</a:t>
            </a:r>
          </a:p>
          <a:p>
            <a:r>
              <a:rPr lang="en-US" dirty="0" smtClean="0"/>
              <a:t>B. French and Indian </a:t>
            </a:r>
            <a:r>
              <a:rPr lang="en-US" dirty="0" smtClean="0"/>
              <a:t>War is fought</a:t>
            </a:r>
            <a:endParaRPr lang="en-US" dirty="0" smtClean="0"/>
          </a:p>
          <a:p>
            <a:r>
              <a:rPr lang="en-US" dirty="0" smtClean="0"/>
              <a:t>C. British pass acts to Tax Goods in America</a:t>
            </a:r>
          </a:p>
          <a:p>
            <a:r>
              <a:rPr lang="en-US" dirty="0" smtClean="0"/>
              <a:t>D. Boston Tea </a:t>
            </a:r>
            <a:r>
              <a:rPr lang="en-US" dirty="0" smtClean="0"/>
              <a:t>Party occurs</a:t>
            </a:r>
            <a:endParaRPr lang="en-US" dirty="0" smtClean="0"/>
          </a:p>
          <a:p>
            <a:r>
              <a:rPr lang="en-US" dirty="0" smtClean="0"/>
              <a:t>E. Intolerable Acts Passed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the following events in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Intolerable Acts, the colonists formed the First Continental Congress</a:t>
            </a:r>
          </a:p>
          <a:p>
            <a:r>
              <a:rPr lang="en-US" dirty="0" smtClean="0"/>
              <a:t>Group discussed problems with King, didn’t call for independence yet</a:t>
            </a:r>
          </a:p>
          <a:p>
            <a:r>
              <a:rPr lang="en-US" dirty="0" smtClean="0"/>
              <a:t>Britain saw it as a sign of rebellion</a:t>
            </a:r>
          </a:p>
          <a:p>
            <a:r>
              <a:rPr lang="en-US" dirty="0"/>
              <a:t>O</a:t>
            </a:r>
            <a:r>
              <a:rPr lang="en-US" dirty="0" smtClean="0"/>
              <a:t>rdered troops to Lexington and Concord to keep watch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Revolution</a:t>
            </a:r>
            <a:endParaRPr lang="en-US" dirty="0"/>
          </a:p>
        </p:txBody>
      </p:sp>
      <p:pic>
        <p:nvPicPr>
          <p:cNvPr id="1026" name="Picture 2" descr="http://www.sonofthesouth.net/revolutionary-war/political/continental-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83" y="4232595"/>
            <a:ext cx="3563815" cy="24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shots of the war were fired in April 1775</a:t>
            </a:r>
          </a:p>
          <a:p>
            <a:r>
              <a:rPr lang="en-US" dirty="0" smtClean="0"/>
              <a:t>Over 250 British Red Coats were killed</a:t>
            </a:r>
          </a:p>
          <a:p>
            <a:r>
              <a:rPr lang="en-US" dirty="0" smtClean="0"/>
              <a:t>100 American Colonists also lost their lives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and Concord</a:t>
            </a:r>
            <a:endParaRPr lang="en-US" dirty="0"/>
          </a:p>
        </p:txBody>
      </p:sp>
      <p:pic>
        <p:nvPicPr>
          <p:cNvPr id="2050" name="Picture 2" descr="http://worldmeets.us/images/lexingtonandconcord-caption2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28" y="2909005"/>
            <a:ext cx="6411496" cy="36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558683" cy="4572000"/>
          </a:xfrm>
        </p:spPr>
        <p:txBody>
          <a:bodyPr/>
          <a:lstStyle/>
          <a:p>
            <a:r>
              <a:rPr lang="en-US" dirty="0" smtClean="0"/>
              <a:t>Met on May 10, 1775 in Philadelphia</a:t>
            </a:r>
          </a:p>
          <a:p>
            <a:r>
              <a:rPr lang="en-US" dirty="0" smtClean="0"/>
              <a:t>Gave money to war- formed the Continental Army</a:t>
            </a:r>
          </a:p>
          <a:p>
            <a:r>
              <a:rPr lang="en-US" dirty="0" smtClean="0"/>
              <a:t>Elected George Washington as the Commander of the military</a:t>
            </a:r>
          </a:p>
          <a:p>
            <a:r>
              <a:rPr lang="en-US" dirty="0" smtClean="0"/>
              <a:t>Wrote the Declaration of Independence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Continental Congress</a:t>
            </a:r>
            <a:endParaRPr lang="en-US" dirty="0"/>
          </a:p>
        </p:txBody>
      </p:sp>
      <p:pic>
        <p:nvPicPr>
          <p:cNvPr id="3074" name="Picture 2" descr="http://cdn.dipity.com/uploads/events/22d03086d426e5efb23078dbc1ad210a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3" y="2047782"/>
            <a:ext cx="3750183" cy="28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Military Strategies</a:t>
            </a:r>
            <a:r>
              <a:rPr lang="en-US" sz="4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4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59936" cy="4572000"/>
          </a:xfrm>
        </p:spPr>
        <p:txBody>
          <a:bodyPr>
            <a:normAutofit fontScale="92500" lnSpcReduction="20000"/>
          </a:bodyPr>
          <a:lstStyle/>
          <a:p>
            <a:pPr marL="682625" indent="-566738">
              <a:spcBef>
                <a:spcPct val="50000"/>
              </a:spcBef>
              <a:buNone/>
            </a:pPr>
            <a:r>
              <a:rPr lang="en-US" sz="2800" b="1" dirty="0" smtClean="0">
                <a:cs typeface="Arial"/>
              </a:rPr>
              <a:t>American Tactics</a:t>
            </a:r>
          </a:p>
          <a:p>
            <a:pPr marL="682625" indent="-566738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800" b="1" dirty="0" smtClean="0">
                <a:cs typeface="Arial"/>
              </a:rPr>
              <a:t>Attack British supplies-British had many more weapons, canons, ships</a:t>
            </a:r>
            <a:endParaRPr lang="en-US" sz="2800" b="1" dirty="0">
              <a:cs typeface="Arial"/>
            </a:endParaRPr>
          </a:p>
          <a:p>
            <a:pPr marL="682625" indent="-566738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800" b="1" dirty="0">
                <a:cs typeface="Arial"/>
                <a:sym typeface="Wingdings" pitchFamily="-102" charset="2"/>
              </a:rPr>
              <a:t>W</a:t>
            </a:r>
            <a:r>
              <a:rPr lang="en-US" sz="2800" b="1" dirty="0" smtClean="0">
                <a:cs typeface="Arial"/>
                <a:sym typeface="Wingdings" pitchFamily="-102" charset="2"/>
              </a:rPr>
              <a:t>ear the British down, don’t have to win every battle</a:t>
            </a:r>
            <a:endParaRPr lang="en-US" sz="2800" b="1" dirty="0" smtClean="0">
              <a:cs typeface="Arial"/>
            </a:endParaRPr>
          </a:p>
          <a:p>
            <a:pPr marL="682625" indent="-566738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800" b="1" dirty="0" smtClean="0">
                <a:cs typeface="Arial"/>
              </a:rPr>
              <a:t>Make an alliance with one of Britain’s enemies.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6864" y="1371600"/>
            <a:ext cx="4059936" cy="4572000"/>
          </a:xfrm>
        </p:spPr>
        <p:txBody>
          <a:bodyPr>
            <a:normAutofit fontScale="92500" lnSpcReduction="20000"/>
          </a:bodyPr>
          <a:lstStyle/>
          <a:p>
            <a:pPr marL="682625" indent="-566738">
              <a:spcBef>
                <a:spcPct val="50000"/>
              </a:spcBef>
              <a:buNone/>
            </a:pPr>
            <a:r>
              <a:rPr lang="en-US" sz="2800" b="1" dirty="0" smtClean="0">
                <a:latin typeface="+mj-lt"/>
                <a:cs typeface="Arial"/>
              </a:rPr>
              <a:t>British Tactics</a:t>
            </a:r>
          </a:p>
          <a:p>
            <a:pPr marL="682625" indent="-56673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 smtClean="0">
                <a:latin typeface="+mj-lt"/>
                <a:cs typeface="Arial"/>
              </a:rPr>
              <a:t>Break the colonies in half by getting between N &amp; S</a:t>
            </a:r>
          </a:p>
          <a:p>
            <a:pPr marL="682625" indent="-56673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 smtClean="0">
                <a:latin typeface="+mj-lt"/>
                <a:cs typeface="Arial"/>
              </a:rPr>
              <a:t>Blockade the ports to prevent the flow of goods and supplies from an ally.</a:t>
            </a:r>
          </a:p>
          <a:p>
            <a:pPr marL="682625" indent="-566738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 dirty="0" smtClean="0">
                <a:latin typeface="+mj-lt"/>
                <a:cs typeface="Arial"/>
              </a:rPr>
              <a:t>“Divide and Conquer” </a:t>
            </a:r>
            <a:r>
              <a:rPr lang="en-US" sz="2800" b="1" dirty="0" err="1" smtClean="0">
                <a:latin typeface="+mj-lt"/>
                <a:cs typeface="Arial"/>
                <a:sym typeface="Wingdings" pitchFamily="-102" charset="2"/>
              </a:rPr>
              <a:t></a:t>
            </a:r>
            <a:r>
              <a:rPr lang="en-US" sz="2800" b="1" dirty="0" smtClean="0">
                <a:latin typeface="+mj-lt"/>
                <a:cs typeface="Arial"/>
                <a:sym typeface="Wingdings" pitchFamily="-102" charset="2"/>
              </a:rPr>
              <a:t> use the Loyalists.</a:t>
            </a:r>
            <a:endParaRPr lang="en-US" sz="2800" b="1" dirty="0" smtClean="0">
              <a:latin typeface="+mj-lt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Bunker Hill (June, 1775)</a:t>
            </a:r>
            <a:r>
              <a:rPr lang="en-US" sz="4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2" charset="0"/>
              </a:rPr>
              <a:t/>
            </a:r>
            <a:br>
              <a:rPr lang="en-US" sz="4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2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775200"/>
          </a:xfrm>
        </p:spPr>
        <p:txBody>
          <a:bodyPr>
            <a:normAutofit/>
          </a:bodyPr>
          <a:lstStyle/>
          <a:p>
            <a:r>
              <a:rPr lang="en-US" dirty="0" smtClean="0"/>
              <a:t>The continental army faced British troops twice their size</a:t>
            </a:r>
          </a:p>
          <a:p>
            <a:r>
              <a:rPr lang="en-US" dirty="0" smtClean="0"/>
              <a:t>Commander ordered, “Do not fire until you see the whites of their eyes!” </a:t>
            </a:r>
          </a:p>
          <a:p>
            <a:r>
              <a:rPr lang="en-US" dirty="0" smtClean="0"/>
              <a:t>His troops had the courage and discipline to hold their fire until the enemy was near</a:t>
            </a:r>
          </a:p>
          <a:p>
            <a:r>
              <a:rPr lang="en-US" b="1" dirty="0" smtClean="0">
                <a:latin typeface="+mj-lt"/>
              </a:rPr>
              <a:t>The British suffered over 40% casualties.</a:t>
            </a:r>
          </a:p>
          <a:p>
            <a:r>
              <a:rPr lang="en-US" b="1" dirty="0" smtClean="0">
                <a:latin typeface="+mj-lt"/>
              </a:rPr>
              <a:t>This was a key victory for the colonists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blogs.courant.com/susan_campbell/6-17-1775-Bunker-Hill-Battl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92" y="4619428"/>
            <a:ext cx="2304518" cy="19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was the turning point for the war</a:t>
            </a:r>
          </a:p>
          <a:p>
            <a:r>
              <a:rPr lang="en-US" dirty="0" smtClean="0"/>
              <a:t>British commander was trying to isolate New England </a:t>
            </a:r>
          </a:p>
          <a:p>
            <a:r>
              <a:rPr lang="en-US" dirty="0" smtClean="0"/>
              <a:t>His plans were thwarted when his allies didn’t come to his aid and he was overpowered</a:t>
            </a:r>
          </a:p>
          <a:p>
            <a:r>
              <a:rPr lang="en-US" dirty="0" smtClean="0"/>
              <a:t>Almost 6,000 British </a:t>
            </a:r>
            <a:r>
              <a:rPr lang="en-US" dirty="0" smtClean="0"/>
              <a:t>surrendered</a:t>
            </a:r>
          </a:p>
          <a:p>
            <a:r>
              <a:rPr lang="en-US" dirty="0" smtClean="0"/>
              <a:t>Victory </a:t>
            </a:r>
            <a:r>
              <a:rPr lang="en-US" dirty="0" smtClean="0"/>
              <a:t>gave the French the encouragement they needed to ally with the Americans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Saratoga- Oct 7,1777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General Cornwallis was waiting in Yorktown for supplies and reinforcements</a:t>
            </a:r>
          </a:p>
          <a:p>
            <a:r>
              <a:rPr lang="en-US" dirty="0" smtClean="0"/>
              <a:t>The Americans and French planned to stop this before it could happen</a:t>
            </a:r>
          </a:p>
          <a:p>
            <a:r>
              <a:rPr lang="en-US" dirty="0" smtClean="0"/>
              <a:t>The Americans marched by land to battle the British </a:t>
            </a:r>
          </a:p>
          <a:p>
            <a:r>
              <a:rPr lang="en-US" dirty="0" smtClean="0"/>
              <a:t>French ships were able to stop British supply ships </a:t>
            </a:r>
          </a:p>
          <a:p>
            <a:r>
              <a:rPr lang="en-US" dirty="0" smtClean="0"/>
              <a:t>He was forced to surrender in October 19, 1781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Yorktown- 1781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4396</TotalTime>
  <Words>602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Constantia</vt:lpstr>
      <vt:lpstr>Symbol</vt:lpstr>
      <vt:lpstr>Times New Roman</vt:lpstr>
      <vt:lpstr>Wingdings</vt:lpstr>
      <vt:lpstr>Wingdings 2</vt:lpstr>
      <vt:lpstr>Paper</vt:lpstr>
      <vt:lpstr>The Revolutionary War</vt:lpstr>
      <vt:lpstr>Put the following events in order</vt:lpstr>
      <vt:lpstr>Road to Revolution</vt:lpstr>
      <vt:lpstr>Lexington and Concord</vt:lpstr>
      <vt:lpstr>Second Continental Congress</vt:lpstr>
      <vt:lpstr>Military Strategies </vt:lpstr>
      <vt:lpstr>Bunker Hill (June, 1775) </vt:lpstr>
      <vt:lpstr>Saratoga- Oct 7,1777</vt:lpstr>
      <vt:lpstr>Yorktown- 1781</vt:lpstr>
      <vt:lpstr>PowerPoint Presentation</vt:lpstr>
      <vt:lpstr>Peace of Paris</vt:lpstr>
      <vt:lpstr>PowerPoint Presentation</vt:lpstr>
      <vt:lpstr>Timeline Major Assessment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Revolutionary War</dc:title>
  <dc:creator>Annie  Wyss</dc:creator>
  <cp:lastModifiedBy>Annie Luttrell</cp:lastModifiedBy>
  <cp:revision>13</cp:revision>
  <dcterms:created xsi:type="dcterms:W3CDTF">2014-09-07T19:34:49Z</dcterms:created>
  <dcterms:modified xsi:type="dcterms:W3CDTF">2016-09-19T14:09:19Z</dcterms:modified>
</cp:coreProperties>
</file>