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79" r:id="rId4"/>
    <p:sldId id="270" r:id="rId5"/>
    <p:sldId id="272" r:id="rId6"/>
    <p:sldId id="273" r:id="rId7"/>
    <p:sldId id="274" r:id="rId8"/>
    <p:sldId id="281" r:id="rId9"/>
    <p:sldId id="282" r:id="rId10"/>
    <p:sldId id="284" r:id="rId11"/>
    <p:sldId id="295" r:id="rId12"/>
    <p:sldId id="293" r:id="rId13"/>
    <p:sldId id="291" r:id="rId14"/>
    <p:sldId id="292" r:id="rId15"/>
    <p:sldId id="288" r:id="rId16"/>
    <p:sldId id="294" r:id="rId17"/>
    <p:sldId id="283" r:id="rId18"/>
    <p:sldId id="285" r:id="rId19"/>
    <p:sldId id="296" r:id="rId20"/>
    <p:sldId id="286" r:id="rId21"/>
    <p:sldId id="29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5D371FE-A5DE-4D04-9C13-04AF02728287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8A6E1BD-5238-46D5-B25D-F38D47E092FC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71FE-A5DE-4D04-9C13-04AF02728287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E1BD-5238-46D5-B25D-F38D47E09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71FE-A5DE-4D04-9C13-04AF02728287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E1BD-5238-46D5-B25D-F38D47E09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71FE-A5DE-4D04-9C13-04AF02728287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E1BD-5238-46D5-B25D-F38D47E09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71FE-A5DE-4D04-9C13-04AF02728287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E1BD-5238-46D5-B25D-F38D47E09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71FE-A5DE-4D04-9C13-04AF02728287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E1BD-5238-46D5-B25D-F38D47E092F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71FE-A5DE-4D04-9C13-04AF02728287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E1BD-5238-46D5-B25D-F38D47E09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71FE-A5DE-4D04-9C13-04AF02728287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E1BD-5238-46D5-B25D-F38D47E09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71FE-A5DE-4D04-9C13-04AF02728287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E1BD-5238-46D5-B25D-F38D47E09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71FE-A5DE-4D04-9C13-04AF02728287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E1BD-5238-46D5-B25D-F38D47E092FC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371FE-A5DE-4D04-9C13-04AF02728287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6E1BD-5238-46D5-B25D-F38D47E092F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5D371FE-A5DE-4D04-9C13-04AF02728287}" type="datetimeFigureOut">
              <a:rPr lang="en-US" smtClean="0"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8A6E1BD-5238-46D5-B25D-F38D47E092F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Colonial Taxation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1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Boston Tea Party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tea act was the last straw for some colonists</a:t>
            </a:r>
          </a:p>
          <a:p>
            <a:r>
              <a:rPr lang="en-US" dirty="0" smtClean="0"/>
              <a:t>Members of the Sons of Liberty, an organization that supported colonial rights decided they had to fight back</a:t>
            </a:r>
          </a:p>
          <a:p>
            <a:r>
              <a:rPr lang="en-US" dirty="0" smtClean="0"/>
              <a:t>Let’s watch what happened…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74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iro.umontreal.ca/~vaucher/Genealogy/Documents/Asia/Ships/eastindiadocks18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151488" cy="540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88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3.bp.blogspot.com/-0IvHvI0C1Gk/TukM7YA95rI/AAAAAAAAD1s/7BTYr8-vUOU/s1600/Boston-Tea-Party-17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315200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7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etc.usf.edu/clipart/5600/5624/boston_tea_party_1_l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035526" cy="524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89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edia.npr.org/assets/news/2010/04/13/harbor-4f3d20534ed1d75de40af5045cdc2ca6cbe97307-s6-c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1999"/>
            <a:ext cx="7543800" cy="565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2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1.bp.blogspot.com/_xq9BnWU0plg/TQ9P72Ju7EI/AAAAAAAAAFs/7VhT3NKsE_0/s1600/TeaPar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599"/>
            <a:ext cx="7010400" cy="565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42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actipedia.org/sites/default/files/styles/lightbox_large/public/action_photos/Boston_Tea_Party_Currier_color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57250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27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Responding to the Boston Tea Party…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British did not let the Boston Tea Party go unpunished</a:t>
            </a:r>
          </a:p>
          <a:p>
            <a:r>
              <a:rPr lang="en-US" b="1" dirty="0" smtClean="0"/>
              <a:t>In 1774  they passed the Intolerable </a:t>
            </a:r>
            <a:r>
              <a:rPr lang="en-US" b="1" dirty="0"/>
              <a:t>(Coercive) Acts</a:t>
            </a:r>
            <a:endParaRPr lang="en-US" dirty="0"/>
          </a:p>
          <a:p>
            <a:r>
              <a:rPr lang="en-US" dirty="0"/>
              <a:t>The Intolerable Acts </a:t>
            </a:r>
            <a:r>
              <a:rPr lang="en-US" dirty="0" smtClean="0"/>
              <a:t>were </a:t>
            </a:r>
            <a:r>
              <a:rPr lang="en-US" dirty="0"/>
              <a:t>a package of five laws implemented by the British government with the purpose of restoring </a:t>
            </a:r>
            <a:r>
              <a:rPr lang="en-US" dirty="0" smtClean="0"/>
              <a:t>authority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70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024744" cy="1143000"/>
          </a:xfrm>
        </p:spPr>
        <p:txBody>
          <a:bodyPr/>
          <a:lstStyle/>
          <a:p>
            <a:r>
              <a:rPr lang="en-US" dirty="0" smtClean="0"/>
              <a:t>The Intolerable 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848600" cy="47244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The Boston Port Act- </a:t>
            </a:r>
            <a:r>
              <a:rPr lang="en-US" dirty="0" smtClean="0"/>
              <a:t>Closed the port of Boston</a:t>
            </a:r>
          </a:p>
          <a:p>
            <a:r>
              <a:rPr lang="en-US" b="1" dirty="0" smtClean="0"/>
              <a:t>Massachusetts Government Act- </a:t>
            </a:r>
            <a:r>
              <a:rPr lang="en-US" dirty="0" smtClean="0"/>
              <a:t>Severely restricted the ability of colonial assemblies to meet, banned many committees </a:t>
            </a:r>
          </a:p>
          <a:p>
            <a:r>
              <a:rPr lang="en-US" b="1" dirty="0" smtClean="0"/>
              <a:t>The </a:t>
            </a:r>
            <a:r>
              <a:rPr lang="en-US" b="1" dirty="0"/>
              <a:t>Administration of Justice </a:t>
            </a:r>
            <a:r>
              <a:rPr lang="en-US" b="1" dirty="0" smtClean="0"/>
              <a:t>Act</a:t>
            </a:r>
            <a:r>
              <a:rPr lang="en-US" dirty="0" smtClean="0"/>
              <a:t>- limited the ability of colonial courts to try British officials</a:t>
            </a:r>
          </a:p>
          <a:p>
            <a:r>
              <a:rPr lang="en-US" b="1" dirty="0" smtClean="0"/>
              <a:t>The </a:t>
            </a:r>
            <a:r>
              <a:rPr lang="en-US" b="1" dirty="0"/>
              <a:t>Quartering </a:t>
            </a:r>
            <a:r>
              <a:rPr lang="en-US" b="1" dirty="0" smtClean="0"/>
              <a:t>Act- </a:t>
            </a:r>
            <a:r>
              <a:rPr lang="en-US" dirty="0" smtClean="0"/>
              <a:t>same as the old quartering act, forced colonies to house British soldiers</a:t>
            </a:r>
          </a:p>
          <a:p>
            <a:r>
              <a:rPr lang="en-US" b="1" dirty="0" smtClean="0"/>
              <a:t>The </a:t>
            </a:r>
            <a:r>
              <a:rPr lang="en-US" b="1" dirty="0"/>
              <a:t>Quebec </a:t>
            </a:r>
            <a:r>
              <a:rPr lang="en-US" b="1" dirty="0" smtClean="0"/>
              <a:t>Act</a:t>
            </a:r>
            <a:r>
              <a:rPr lang="en-US" dirty="0" smtClean="0"/>
              <a:t>- enlarged the land that belonged to Quebec which was majority French, this boosted French loyalty which the English hoped would come in handy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5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024744" cy="1143000"/>
          </a:xfrm>
        </p:spPr>
        <p:txBody>
          <a:bodyPr/>
          <a:lstStyle/>
          <a:p>
            <a:r>
              <a:rPr lang="en-US" dirty="0" smtClean="0"/>
              <a:t>Intolerable Acts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524000"/>
            <a:ext cx="7162800" cy="4648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Resistance </a:t>
            </a:r>
            <a:r>
              <a:rPr lang="en-US" dirty="0" smtClean="0"/>
              <a:t>gave rise to </a:t>
            </a:r>
            <a:r>
              <a:rPr lang="en-US" dirty="0"/>
              <a:t>the creation of the </a:t>
            </a:r>
            <a:r>
              <a:rPr lang="en-US" b="1" dirty="0"/>
              <a:t>First Continental </a:t>
            </a:r>
            <a:r>
              <a:rPr lang="en-US" b="1" dirty="0" smtClean="0"/>
              <a:t>Congress</a:t>
            </a:r>
          </a:p>
          <a:p>
            <a:r>
              <a:rPr lang="en-US" dirty="0" smtClean="0"/>
              <a:t>The First Continental Congress was made up of delegates from each colony and first met in Philadelphia</a:t>
            </a:r>
          </a:p>
          <a:p>
            <a:r>
              <a:rPr lang="en-US" dirty="0" smtClean="0"/>
              <a:t>One of the famous attenders, Patrick Henry coined the phrase </a:t>
            </a:r>
            <a:r>
              <a:rPr lang="en-US" b="1" dirty="0" smtClean="0"/>
              <a:t>“Give me liberty or give me death”</a:t>
            </a:r>
          </a:p>
          <a:p>
            <a:r>
              <a:rPr lang="en-US" dirty="0" smtClean="0"/>
              <a:t>He also later stated “The distinctions between Virginians, Pennsylvanians, New Yorkers, and New Englanders are no more. I am not a Virginian, but an American.”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54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024744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Your presenters should have a paper to show the other groups that looks like this:</a:t>
            </a:r>
            <a:br>
              <a:rPr lang="en-US" dirty="0" smtClean="0"/>
            </a:br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</a:rPr>
              <a:t>Title of Act- Date</a:t>
            </a:r>
            <a:endParaRPr lang="en-US" b="1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2743200"/>
            <a:ext cx="3419856" cy="349300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Purpose of the </a:t>
            </a:r>
            <a:r>
              <a:rPr lang="en-US" dirty="0" smtClean="0"/>
              <a:t>act/ What it taxed: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2743200"/>
            <a:ext cx="3419856" cy="349300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Outcome and Response:</a:t>
            </a:r>
            <a:endParaRPr lang="en-US" dirty="0"/>
          </a:p>
        </p:txBody>
      </p:sp>
      <p:pic>
        <p:nvPicPr>
          <p:cNvPr id="1026" name="Picture 2" descr="C:\Users\aluttrell\AppData\Local\Microsoft\Windows\Temporary Internet Files\Content.IE5\8XDH9MTS\MP91021638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28199"/>
            <a:ext cx="2638425" cy="229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0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ostalmuseum.si.edu/outofthemails/bos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799"/>
            <a:ext cx="6629400" cy="526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85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c.artprintimages.com/images/art-print/political-cartoon-called-the-colonies-reduced-made-at-the-time-of-the-stamp-act_i-G-60-6028-1BXB100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79560"/>
            <a:ext cx="7705725" cy="549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86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-76200"/>
            <a:ext cx="7024744" cy="1143000"/>
          </a:xfrm>
        </p:spPr>
        <p:txBody>
          <a:bodyPr>
            <a:normAutofit/>
          </a:bodyPr>
          <a:lstStyle/>
          <a:p>
            <a:r>
              <a:rPr lang="en-US" b="1" dirty="0"/>
              <a:t>R</a:t>
            </a:r>
            <a:r>
              <a:rPr lang="en-US" b="1" dirty="0" smtClean="0"/>
              <a:t>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30171"/>
            <a:ext cx="7262308" cy="4994429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Presenter</a:t>
            </a:r>
            <a:r>
              <a:rPr lang="en-US" b="1" dirty="0"/>
              <a:t>:</a:t>
            </a:r>
            <a:r>
              <a:rPr lang="en-US" dirty="0"/>
              <a:t> Travel from group to group to present the information </a:t>
            </a:r>
            <a:r>
              <a:rPr lang="en-US" dirty="0" smtClean="0"/>
              <a:t>: </a:t>
            </a:r>
            <a:r>
              <a:rPr lang="en-US" i="1" dirty="0"/>
              <a:t>You will have </a:t>
            </a:r>
            <a:r>
              <a:rPr lang="en-US" i="1" dirty="0" smtClean="0"/>
              <a:t>3 </a:t>
            </a:r>
            <a:r>
              <a:rPr lang="en-US" i="1" dirty="0"/>
              <a:t>minutes to present</a:t>
            </a:r>
            <a:endParaRPr lang="en-US" dirty="0"/>
          </a:p>
          <a:p>
            <a:pPr lvl="0"/>
            <a:r>
              <a:rPr lang="en-US" b="1" dirty="0" smtClean="0"/>
              <a:t>Artist</a:t>
            </a:r>
            <a:r>
              <a:rPr lang="en-US" b="1" dirty="0"/>
              <a:t>: </a:t>
            </a:r>
            <a:r>
              <a:rPr lang="en-US" dirty="0"/>
              <a:t>Make a </a:t>
            </a:r>
            <a:r>
              <a:rPr lang="en-US" dirty="0" smtClean="0"/>
              <a:t>visual and information sheet for </a:t>
            </a:r>
            <a:r>
              <a:rPr lang="en-US" dirty="0"/>
              <a:t>the presenter to take with </a:t>
            </a:r>
            <a:r>
              <a:rPr lang="en-US" dirty="0" smtClean="0"/>
              <a:t>them (</a:t>
            </a:r>
            <a:r>
              <a:rPr lang="en-US" dirty="0"/>
              <a:t>s</a:t>
            </a:r>
            <a:r>
              <a:rPr lang="en-US" dirty="0" smtClean="0"/>
              <a:t>tep 4)</a:t>
            </a:r>
            <a:endParaRPr lang="en-US" dirty="0"/>
          </a:p>
          <a:p>
            <a:pPr lvl="0"/>
            <a:r>
              <a:rPr lang="en-US" b="1" dirty="0" smtClean="0"/>
              <a:t>Timekeeper: </a:t>
            </a:r>
            <a:r>
              <a:rPr lang="en-US" dirty="0" smtClean="0"/>
              <a:t>Keep everyone on task and on time</a:t>
            </a:r>
            <a:endParaRPr lang="en-US" dirty="0"/>
          </a:p>
          <a:p>
            <a:pPr lvl="0"/>
            <a:r>
              <a:rPr lang="en-US" b="1" dirty="0" smtClean="0"/>
              <a:t>Reporter: </a:t>
            </a:r>
            <a:r>
              <a:rPr lang="en-US" dirty="0" smtClean="0"/>
              <a:t>You will be responsible for teaching your presenter what they missed</a:t>
            </a:r>
          </a:p>
          <a:p>
            <a:pPr lvl="0"/>
            <a:r>
              <a:rPr lang="en-US" b="1" u="sng" dirty="0" smtClean="0"/>
              <a:t>EVERYONE ASSISTS IN COMPLETING THE TASK</a:t>
            </a:r>
            <a:endParaRPr lang="en-US" b="1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5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1143000"/>
            <a:ext cx="1924050" cy="207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141" y="4238804"/>
            <a:ext cx="1918059" cy="206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68" y="4238804"/>
            <a:ext cx="1962424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1905000" cy="205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352246"/>
            <a:ext cx="2514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st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-Assign Roles</a:t>
            </a:r>
          </a:p>
          <a:p>
            <a:r>
              <a:rPr lang="en-US" sz="2800" dirty="0" smtClean="0"/>
              <a:t>1 min</a:t>
            </a:r>
          </a:p>
          <a:p>
            <a:endParaRPr lang="en-US" sz="28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2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nd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dirty="0" smtClean="0"/>
              <a:t>-Read aloud</a:t>
            </a:r>
          </a:p>
          <a:p>
            <a:r>
              <a:rPr lang="en-US" sz="2800" dirty="0" smtClean="0"/>
              <a:t>5 min</a:t>
            </a:r>
          </a:p>
          <a:p>
            <a:endParaRPr lang="en-US" sz="2800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3rd</a:t>
            </a:r>
          </a:p>
          <a:p>
            <a:r>
              <a:rPr lang="en-US" sz="2800" dirty="0" smtClean="0"/>
              <a:t>-Prepare for Round Robin Poster (10- 15 min)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27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360795"/>
            <a:ext cx="118110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437" y="360795"/>
            <a:ext cx="1048763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14725"/>
            <a:ext cx="79057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46896"/>
            <a:ext cx="1136968" cy="118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63183"/>
            <a:ext cx="1905000" cy="205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792" y="4338636"/>
            <a:ext cx="1825408" cy="196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95800"/>
            <a:ext cx="1820988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15" y="447675"/>
            <a:ext cx="1752600" cy="188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24200" y="1665744"/>
            <a:ext cx="275221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4th</a:t>
            </a:r>
            <a:endParaRPr lang="en-US" sz="2800" b="1" baseline="30000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sz="2800" dirty="0" smtClean="0"/>
              <a:t>-The presenter presents their vignette to another group (</a:t>
            </a:r>
            <a:r>
              <a:rPr lang="en-US" sz="2400" i="1" dirty="0"/>
              <a:t>3</a:t>
            </a:r>
            <a:r>
              <a:rPr lang="en-US" sz="2400" i="1" dirty="0" smtClean="0"/>
              <a:t> minutes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339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04875"/>
            <a:ext cx="118110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68730"/>
            <a:ext cx="1048763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828" y="1609725"/>
            <a:ext cx="790575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683919"/>
            <a:ext cx="1136968" cy="118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63183"/>
            <a:ext cx="1905000" cy="205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792" y="4338636"/>
            <a:ext cx="1825408" cy="196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95800"/>
            <a:ext cx="1820988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15" y="447675"/>
            <a:ext cx="1752600" cy="188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52800" y="2438400"/>
            <a:ext cx="2514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th</a:t>
            </a:r>
          </a:p>
          <a:p>
            <a:endParaRPr lang="en-US" dirty="0"/>
          </a:p>
          <a:p>
            <a:r>
              <a:rPr lang="en-US" sz="2800" dirty="0" smtClean="0"/>
              <a:t>-Presenters Rotate (</a:t>
            </a:r>
            <a:r>
              <a:rPr lang="en-US" sz="2400" i="1" dirty="0"/>
              <a:t>3</a:t>
            </a:r>
            <a:r>
              <a:rPr lang="en-US" sz="2400" i="1" dirty="0" smtClean="0"/>
              <a:t> minutes</a:t>
            </a:r>
            <a:r>
              <a:rPr lang="en-US" sz="2800" i="1" dirty="0" smtClean="0"/>
              <a:t>)</a:t>
            </a:r>
            <a:endParaRPr lang="en-US" sz="2800" dirty="0"/>
          </a:p>
        </p:txBody>
      </p:sp>
      <p:sp>
        <p:nvSpPr>
          <p:cNvPr id="2" name="Bent Arrow 1"/>
          <p:cNvSpPr/>
          <p:nvPr/>
        </p:nvSpPr>
        <p:spPr>
          <a:xfrm rot="1137660">
            <a:off x="3523683" y="736982"/>
            <a:ext cx="1353117" cy="598944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Bent Arrow 12"/>
          <p:cNvSpPr/>
          <p:nvPr/>
        </p:nvSpPr>
        <p:spPr>
          <a:xfrm rot="6943559">
            <a:off x="5922780" y="3075838"/>
            <a:ext cx="1353117" cy="598944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Bent Arrow 13"/>
          <p:cNvSpPr/>
          <p:nvPr/>
        </p:nvSpPr>
        <p:spPr>
          <a:xfrm rot="10171307">
            <a:off x="3847686" y="5512661"/>
            <a:ext cx="1353117" cy="598944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Bent Arrow 14"/>
          <p:cNvSpPr/>
          <p:nvPr/>
        </p:nvSpPr>
        <p:spPr>
          <a:xfrm rot="17940318">
            <a:off x="1095674" y="3154615"/>
            <a:ext cx="1353117" cy="598944"/>
          </a:xfrm>
          <a:prstGeom prst="ben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61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021" y="1268436"/>
            <a:ext cx="4529579" cy="337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98368" y="457200"/>
            <a:ext cx="2514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Finally</a:t>
            </a:r>
            <a:endParaRPr lang="en-US" sz="2800" b="1" baseline="30000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sz="2800" dirty="0" smtClean="0"/>
              <a:t>-Share out in groups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170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94" y="152400"/>
            <a:ext cx="862160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73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65" y="838200"/>
            <a:ext cx="7914146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033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7416</TotalTime>
  <Words>406</Words>
  <Application>Microsoft Office PowerPoint</Application>
  <PresentationFormat>On-screen Show (4:3)</PresentationFormat>
  <Paragraphs>48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Century Gothic</vt:lpstr>
      <vt:lpstr>Wingdings 2</vt:lpstr>
      <vt:lpstr>Austin</vt:lpstr>
      <vt:lpstr>Colonial Taxation</vt:lpstr>
      <vt:lpstr>Your presenters should have a paper to show the other groups that looks like this: Title of Act- Date</vt:lpstr>
      <vt:lpstr>Roles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Boston Tea Party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Responding to the Boston Tea Party…</vt:lpstr>
      <vt:lpstr>The Intolerable Acts</vt:lpstr>
      <vt:lpstr>Intolerable Acts cont…</vt:lpstr>
      <vt:lpstr>PowerPoint Presentation</vt:lpstr>
      <vt:lpstr>PowerPoint Presentation</vt:lpstr>
    </vt:vector>
  </TitlesOfParts>
  <Company>TMAPCHS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Traditions &amp; Values</dc:title>
  <dc:creator>Jessie Yaun</dc:creator>
  <cp:lastModifiedBy>Annie Luttrell</cp:lastModifiedBy>
  <cp:revision>212</cp:revision>
  <dcterms:created xsi:type="dcterms:W3CDTF">2010-12-12T21:14:27Z</dcterms:created>
  <dcterms:modified xsi:type="dcterms:W3CDTF">2015-09-04T17:38:03Z</dcterms:modified>
</cp:coreProperties>
</file>