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0" r:id="rId4"/>
    <p:sldId id="264" r:id="rId5"/>
    <p:sldId id="265" r:id="rId6"/>
    <p:sldId id="267" r:id="rId7"/>
    <p:sldId id="268" r:id="rId8"/>
    <p:sldId id="269" r:id="rId9"/>
    <p:sldId id="270" r:id="rId10"/>
    <p:sldId id="271" r:id="rId11"/>
    <p:sldId id="272" r:id="rId12"/>
    <p:sldId id="273" r:id="rId13"/>
    <p:sldId id="259" r:id="rId14"/>
    <p:sldId id="260" r:id="rId15"/>
    <p:sldId id="261" r:id="rId16"/>
    <p:sldId id="262" r:id="rId17"/>
    <p:sldId id="277" r:id="rId18"/>
    <p:sldId id="274" r:id="rId19"/>
    <p:sldId id="275" r:id="rId20"/>
    <p:sldId id="276"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7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9F84BC4-419B-4E6B-AAD5-5CE6229A5762}" type="datetimeFigureOut">
              <a:rPr lang="en-US" smtClean="0"/>
              <a:t>11/15/2016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3EA8827-CB37-4A74-A9D2-629B363E09CB}"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84BC4-419B-4E6B-AAD5-5CE6229A5762}"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8827-CB37-4A74-A9D2-629B363E09CB}"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84BC4-419B-4E6B-AAD5-5CE6229A5762}"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8827-CB37-4A74-A9D2-629B363E09CB}"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F84BC4-419B-4E6B-AAD5-5CE6229A5762}"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8827-CB37-4A74-A9D2-629B363E09CB}"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84BC4-419B-4E6B-AAD5-5CE6229A5762}"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A8827-CB37-4A74-A9D2-629B363E09C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F84BC4-419B-4E6B-AAD5-5CE6229A5762}"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8827-CB37-4A74-A9D2-629B363E09CB}"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F84BC4-419B-4E6B-AAD5-5CE6229A5762}"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A8827-CB37-4A74-A9D2-629B363E09CB}"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F84BC4-419B-4E6B-AAD5-5CE6229A5762}"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A8827-CB37-4A74-A9D2-629B363E09CB}"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84BC4-419B-4E6B-AAD5-5CE6229A5762}"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A8827-CB37-4A74-A9D2-629B363E09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84BC4-419B-4E6B-AAD5-5CE6229A5762}"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8827-CB37-4A74-A9D2-629B363E09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84BC4-419B-4E6B-AAD5-5CE6229A5762}"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A8827-CB37-4A74-A9D2-629B363E09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9F84BC4-419B-4E6B-AAD5-5CE6229A5762}" type="datetimeFigureOut">
              <a:rPr lang="en-US" smtClean="0"/>
              <a:t>11/15/2016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3EA8827-CB37-4A74-A9D2-629B363E09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Gilded Age and Big Business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255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media-cache-ec0.pinimg.com/736x/4a/e0/32/4ae0329169e18f69f791e1e12f225b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6433994"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7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1.yimg.com/bt/api/res/1.2/h42rF1ggrJXK75Vxqt9pnQ--/YXBwaWQ9eW5ld3M7cT04NTt3PTYwMA--/http:/yre.zenfs.com/en_us/cms/homes/Curbed/MSGthea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48991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12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lassconnection.s3.amazonaws.com/322/flashcards/1624322/jpg/new-york-tenements-1912-granger1355588256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572500"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5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159000"/>
            <a:ext cx="5867399" cy="3877815"/>
          </a:xfrm>
        </p:spPr>
        <p:txBody>
          <a:bodyPr/>
          <a:lstStyle/>
          <a:p>
            <a:r>
              <a:rPr lang="en-US" dirty="0" smtClean="0"/>
              <a:t>There was a rise in the Middle Class and the Upper Class</a:t>
            </a:r>
          </a:p>
          <a:p>
            <a:r>
              <a:rPr lang="en-US" dirty="0" smtClean="0"/>
              <a:t>There was also the start of Big Business</a:t>
            </a:r>
          </a:p>
          <a:p>
            <a:r>
              <a:rPr lang="en-US" dirty="0" smtClean="0"/>
              <a:t>There was little regulation of business which allowed Monopolies to develop</a:t>
            </a:r>
          </a:p>
          <a:p>
            <a:pPr lvl="1"/>
            <a:r>
              <a:rPr lang="en-US" dirty="0" smtClean="0"/>
              <a:t>A Monopoly is when one business controls all the means of production for an industry or has exclusive control of an industry</a:t>
            </a:r>
            <a:endParaRPr lang="en-US" dirty="0"/>
          </a:p>
        </p:txBody>
      </p:sp>
      <p:sp>
        <p:nvSpPr>
          <p:cNvPr id="3" name="Title 2"/>
          <p:cNvSpPr>
            <a:spLocks noGrp="1"/>
          </p:cNvSpPr>
          <p:nvPr>
            <p:ph type="title"/>
          </p:nvPr>
        </p:nvSpPr>
        <p:spPr/>
        <p:txBody>
          <a:bodyPr/>
          <a:lstStyle/>
          <a:p>
            <a:r>
              <a:rPr lang="en-US" dirty="0" smtClean="0"/>
              <a:t>Gilded Age Cont.</a:t>
            </a:r>
            <a:endParaRPr lang="en-US" dirty="0"/>
          </a:p>
        </p:txBody>
      </p:sp>
      <p:pic>
        <p:nvPicPr>
          <p:cNvPr id="4100" name="Picture 4" descr="http://www.marxist.com/images/stories/capitalist-gre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7400"/>
            <a:ext cx="28575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567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4.bp.blogspot.com/-vJVpQEK_SbQ/T0qMNRIpQAI/AAAAAAAAA1k/Ot_-qDvwFfI/s1600/robberbar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527" y="3810000"/>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652659" y="2209800"/>
            <a:ext cx="7745505" cy="3877815"/>
          </a:xfrm>
        </p:spPr>
        <p:txBody>
          <a:bodyPr/>
          <a:lstStyle/>
          <a:p>
            <a:r>
              <a:rPr lang="en-US" dirty="0" smtClean="0"/>
              <a:t>New technologies led to huge business opportunities</a:t>
            </a:r>
          </a:p>
          <a:p>
            <a:r>
              <a:rPr lang="en-US" dirty="0" smtClean="0"/>
              <a:t>People were making money at record speed, the first billionaires were made</a:t>
            </a:r>
          </a:p>
          <a:p>
            <a:r>
              <a:rPr lang="en-US" dirty="0" smtClean="0"/>
              <a:t>Tycoons were wealthy and powerful business men who began to dominate power in America</a:t>
            </a:r>
          </a:p>
          <a:p>
            <a:pPr lvl="1"/>
            <a:r>
              <a:rPr lang="en-US" dirty="0" smtClean="0"/>
              <a:t>Carnegie- Steel</a:t>
            </a:r>
          </a:p>
          <a:p>
            <a:pPr lvl="1"/>
            <a:r>
              <a:rPr lang="en-US" dirty="0" smtClean="0"/>
              <a:t>Morgan- Finance</a:t>
            </a:r>
          </a:p>
          <a:p>
            <a:pPr lvl="1"/>
            <a:r>
              <a:rPr lang="en-US" dirty="0" smtClean="0"/>
              <a:t>Rockefeller- Oil</a:t>
            </a:r>
          </a:p>
          <a:p>
            <a:pPr lvl="1"/>
            <a:r>
              <a:rPr lang="en-US" dirty="0"/>
              <a:t>Vanderbilt-Shipping and Rails</a:t>
            </a:r>
          </a:p>
          <a:p>
            <a:pPr marL="411480" lvl="1" indent="0">
              <a:buNone/>
            </a:pPr>
            <a:endParaRPr lang="en-US" dirty="0" smtClean="0"/>
          </a:p>
        </p:txBody>
      </p:sp>
      <p:sp>
        <p:nvSpPr>
          <p:cNvPr id="3" name="Title 2"/>
          <p:cNvSpPr>
            <a:spLocks noGrp="1"/>
          </p:cNvSpPr>
          <p:nvPr>
            <p:ph type="title"/>
          </p:nvPr>
        </p:nvSpPr>
        <p:spPr/>
        <p:txBody>
          <a:bodyPr/>
          <a:lstStyle/>
          <a:p>
            <a:r>
              <a:rPr lang="en-US" dirty="0" smtClean="0"/>
              <a:t>Big Business</a:t>
            </a:r>
            <a:endParaRPr lang="en-US" dirty="0"/>
          </a:p>
        </p:txBody>
      </p:sp>
    </p:spTree>
    <p:extLst>
      <p:ext uri="{BB962C8B-B14F-4D97-AF65-F5344CB8AC3E}">
        <p14:creationId xmlns:p14="http://schemas.microsoft.com/office/powerpoint/2010/main" val="2669182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4177553" cy="3877815"/>
          </a:xfrm>
        </p:spPr>
        <p:txBody>
          <a:bodyPr/>
          <a:lstStyle/>
          <a:p>
            <a:r>
              <a:rPr lang="en-US" dirty="0"/>
              <a:t>During the Industrial Revolution, a captain of industry was a business leader whose means of amassing a personal fortune </a:t>
            </a:r>
            <a:r>
              <a:rPr lang="en-US" dirty="0" smtClean="0"/>
              <a:t>contributed </a:t>
            </a:r>
            <a:r>
              <a:rPr lang="en-US" dirty="0"/>
              <a:t>positively to the </a:t>
            </a:r>
            <a:r>
              <a:rPr lang="en-US" dirty="0" smtClean="0"/>
              <a:t>country</a:t>
            </a:r>
            <a:endParaRPr lang="en-US" dirty="0"/>
          </a:p>
        </p:txBody>
      </p:sp>
      <p:sp>
        <p:nvSpPr>
          <p:cNvPr id="3" name="Title 2"/>
          <p:cNvSpPr>
            <a:spLocks noGrp="1"/>
          </p:cNvSpPr>
          <p:nvPr>
            <p:ph type="title"/>
          </p:nvPr>
        </p:nvSpPr>
        <p:spPr/>
        <p:txBody>
          <a:bodyPr/>
          <a:lstStyle/>
          <a:p>
            <a:r>
              <a:rPr lang="en-US" dirty="0" smtClean="0"/>
              <a:t>Captain of Industry</a:t>
            </a:r>
            <a:endParaRPr lang="en-US" dirty="0"/>
          </a:p>
        </p:txBody>
      </p:sp>
      <p:pic>
        <p:nvPicPr>
          <p:cNvPr id="3074" name="Picture 2" descr="http://ts2.mm.bing.net/th?id=HN.608025227512842177&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39861"/>
            <a:ext cx="3552825" cy="482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3491753" cy="3877815"/>
          </a:xfrm>
        </p:spPr>
        <p:txBody>
          <a:bodyPr/>
          <a:lstStyle/>
          <a:p>
            <a:r>
              <a:rPr lang="en-US" dirty="0"/>
              <a:t>R</a:t>
            </a:r>
            <a:r>
              <a:rPr lang="en-US" dirty="0" smtClean="0"/>
              <a:t>obber </a:t>
            </a:r>
            <a:r>
              <a:rPr lang="en-US" dirty="0"/>
              <a:t>baron became a derogatory term applied to wealthy and powerful 19th-century American businessmen </a:t>
            </a:r>
            <a:r>
              <a:rPr lang="en-US" dirty="0" smtClean="0"/>
              <a:t>who used the people below them and did not care about proper business practices</a:t>
            </a:r>
            <a:endParaRPr lang="en-US" dirty="0"/>
          </a:p>
        </p:txBody>
      </p:sp>
      <p:sp>
        <p:nvSpPr>
          <p:cNvPr id="3" name="Title 2"/>
          <p:cNvSpPr>
            <a:spLocks noGrp="1"/>
          </p:cNvSpPr>
          <p:nvPr>
            <p:ph type="title"/>
          </p:nvPr>
        </p:nvSpPr>
        <p:spPr/>
        <p:txBody>
          <a:bodyPr/>
          <a:lstStyle/>
          <a:p>
            <a:r>
              <a:rPr lang="en-US" dirty="0" smtClean="0"/>
              <a:t>Robber Baron</a:t>
            </a:r>
            <a:endParaRPr lang="en-US" dirty="0"/>
          </a:p>
        </p:txBody>
      </p:sp>
      <p:pic>
        <p:nvPicPr>
          <p:cNvPr id="1026" name="Picture 2" descr="http://2.bp.blogspot.com/_K3qNj1cUufA/RydILA_siiI/AAAAAAAAANA/Ghm_0SImA04/s400/gilded+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184255"/>
            <a:ext cx="3810000" cy="368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86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i="1" dirty="0"/>
              <a:t>Look at the quotes below. Read each quote and decide if the author would be a robber baron or a Captain of Industry</a:t>
            </a:r>
            <a:endParaRPr lang="en-US" sz="4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98331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t>Quote 1:</a:t>
            </a:r>
            <a:r>
              <a:rPr lang="en-US" i="1" dirty="0"/>
              <a:t> This, then, is held to be the duty of the man of wealth: First, to set an example of modest, unostentatious living, shunning display or extravagance; … the man of wealth thus becoming the mere trustee and agent for his poorer brethren, bringing to their service his superior wisdom, experience and ability to administer, doing for them better than they would or could do for themselves</a:t>
            </a:r>
            <a:r>
              <a:rPr lang="en-US" dirty="0"/>
              <a:t>."</a:t>
            </a:r>
            <a:br>
              <a:rPr lang="en-US" dirty="0"/>
            </a:br>
            <a:r>
              <a:rPr lang="en-US" dirty="0"/>
              <a:t>—From "Wealth," by Andrew Carnegie, </a:t>
            </a:r>
            <a:r>
              <a:rPr lang="en-US" i="1" dirty="0"/>
              <a:t>North American Review</a:t>
            </a:r>
            <a:r>
              <a:rPr lang="en-US" dirty="0"/>
              <a:t> (1889)</a:t>
            </a:r>
          </a:p>
          <a:p>
            <a:endParaRPr lang="en-US" dirty="0"/>
          </a:p>
        </p:txBody>
      </p:sp>
      <p:sp>
        <p:nvSpPr>
          <p:cNvPr id="3" name="Title 2"/>
          <p:cNvSpPr>
            <a:spLocks noGrp="1"/>
          </p:cNvSpPr>
          <p:nvPr>
            <p:ph type="title"/>
          </p:nvPr>
        </p:nvSpPr>
        <p:spPr/>
        <p:txBody>
          <a:bodyPr/>
          <a:lstStyle/>
          <a:p>
            <a:r>
              <a:rPr lang="en-US" dirty="0" smtClean="0"/>
              <a:t>Quote 1</a:t>
            </a:r>
            <a:r>
              <a:rPr lang="en-US" dirty="0"/>
              <a:t/>
            </a:r>
            <a:br>
              <a:rPr lang="en-US" dirty="0"/>
            </a:br>
            <a:endParaRPr lang="en-US" dirty="0"/>
          </a:p>
        </p:txBody>
      </p:sp>
    </p:spTree>
    <p:extLst>
      <p:ext uri="{BB962C8B-B14F-4D97-AF65-F5344CB8AC3E}">
        <p14:creationId xmlns:p14="http://schemas.microsoft.com/office/powerpoint/2010/main" val="1709397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"Law? Who cares about the law. </a:t>
            </a:r>
            <a:r>
              <a:rPr lang="en-US" i="1" dirty="0" err="1"/>
              <a:t>Hain't</a:t>
            </a:r>
            <a:r>
              <a:rPr lang="en-US" i="1" dirty="0"/>
              <a:t> I got the power?</a:t>
            </a:r>
            <a:r>
              <a:rPr lang="en-US" dirty="0"/>
              <a:t>"</a:t>
            </a:r>
            <a:br>
              <a:rPr lang="en-US" dirty="0"/>
            </a:br>
            <a:r>
              <a:rPr lang="en-US" dirty="0"/>
              <a:t>—Comment alleged to have been made by Cornelius Vanderbilt, when warned that he might be violating the law</a:t>
            </a:r>
          </a:p>
        </p:txBody>
      </p:sp>
      <p:sp>
        <p:nvSpPr>
          <p:cNvPr id="3" name="Title 2"/>
          <p:cNvSpPr>
            <a:spLocks noGrp="1"/>
          </p:cNvSpPr>
          <p:nvPr>
            <p:ph type="title"/>
          </p:nvPr>
        </p:nvSpPr>
        <p:spPr/>
        <p:txBody>
          <a:bodyPr/>
          <a:lstStyle/>
          <a:p>
            <a:r>
              <a:rPr lang="en-US" dirty="0" smtClean="0"/>
              <a:t>Quote 2</a:t>
            </a:r>
            <a:endParaRPr lang="en-US" dirty="0"/>
          </a:p>
        </p:txBody>
      </p:sp>
    </p:spTree>
    <p:extLst>
      <p:ext uri="{BB962C8B-B14F-4D97-AF65-F5344CB8AC3E}">
        <p14:creationId xmlns:p14="http://schemas.microsoft.com/office/powerpoint/2010/main" val="150657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time period from Reconstruction to the turn of the century, 1870-1920</a:t>
            </a:r>
          </a:p>
          <a:p>
            <a:r>
              <a:rPr lang="en-US" dirty="0" smtClean="0"/>
              <a:t>Huge changes in technology and urbanization</a:t>
            </a:r>
          </a:p>
          <a:p>
            <a:r>
              <a:rPr lang="en-US" dirty="0" smtClean="0"/>
              <a:t>Millions moved to cities</a:t>
            </a:r>
          </a:p>
          <a:p>
            <a:pPr lvl="1"/>
            <a:r>
              <a:rPr lang="en-US" dirty="0" smtClean="0"/>
              <a:t>40% of Americans lived in cities by 1900, compared to only 20% in </a:t>
            </a:r>
            <a:r>
              <a:rPr lang="en-US" dirty="0" smtClean="0"/>
              <a:t>1860</a:t>
            </a:r>
            <a:endParaRPr lang="en-US" dirty="0" smtClean="0"/>
          </a:p>
        </p:txBody>
      </p:sp>
      <p:sp>
        <p:nvSpPr>
          <p:cNvPr id="3" name="Title 2"/>
          <p:cNvSpPr>
            <a:spLocks noGrp="1"/>
          </p:cNvSpPr>
          <p:nvPr>
            <p:ph type="title"/>
          </p:nvPr>
        </p:nvSpPr>
        <p:spPr/>
        <p:txBody>
          <a:bodyPr/>
          <a:lstStyle/>
          <a:p>
            <a:r>
              <a:rPr lang="en-US" dirty="0" smtClean="0"/>
              <a:t>Gilded Age</a:t>
            </a:r>
            <a:endParaRPr lang="en-US" dirty="0"/>
          </a:p>
        </p:txBody>
      </p:sp>
    </p:spTree>
    <p:extLst>
      <p:ext uri="{BB962C8B-B14F-4D97-AF65-F5344CB8AC3E}">
        <p14:creationId xmlns:p14="http://schemas.microsoft.com/office/powerpoint/2010/main" val="217178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man who becomes wealthy is in a measure successful, but only so far as the acquirement sharpens his intellect, broadens his powers, and develops him into a self-reliant, powerful member of society for its good. Selfish wealth is never good. One may be a millionaire, but if with it comes greed, avarice, oppression of others, the success is small indeed. Scattered along the path of life we find examples of men whose success brought them fame and glory and proved an unqualified blessing to all mankind. . . .</a:t>
            </a:r>
          </a:p>
        </p:txBody>
      </p:sp>
      <p:sp>
        <p:nvSpPr>
          <p:cNvPr id="3" name="Title 2"/>
          <p:cNvSpPr>
            <a:spLocks noGrp="1"/>
          </p:cNvSpPr>
          <p:nvPr>
            <p:ph type="title"/>
          </p:nvPr>
        </p:nvSpPr>
        <p:spPr/>
        <p:txBody>
          <a:bodyPr/>
          <a:lstStyle/>
          <a:p>
            <a:r>
              <a:rPr lang="en-US" dirty="0" smtClean="0"/>
              <a:t>Quote 3</a:t>
            </a:r>
            <a:endParaRPr lang="en-US" dirty="0"/>
          </a:p>
        </p:txBody>
      </p:sp>
    </p:spTree>
    <p:extLst>
      <p:ext uri="{BB962C8B-B14F-4D97-AF65-F5344CB8AC3E}">
        <p14:creationId xmlns:p14="http://schemas.microsoft.com/office/powerpoint/2010/main" val="15908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good is $10 million if you can’t have real money</a:t>
            </a:r>
            <a:r>
              <a:rPr lang="en-US" dirty="0" smtClean="0"/>
              <a:t>.”</a:t>
            </a:r>
          </a:p>
          <a:p>
            <a:pPr marL="0" indent="0">
              <a:buNone/>
            </a:pPr>
            <a:r>
              <a:rPr lang="en-US" dirty="0" smtClean="0"/>
              <a:t> </a:t>
            </a:r>
            <a:r>
              <a:rPr lang="en-US" dirty="0"/>
              <a:t>A statement from Jesse Livermore explaining his suicide in the 1930s. Livermore was a famous Wall Street speculator of the 1920s who lost most of his wealth in the Depression. At the time of his suicide, creditors were closing in but he still possessed $10 million.</a:t>
            </a:r>
          </a:p>
        </p:txBody>
      </p:sp>
      <p:sp>
        <p:nvSpPr>
          <p:cNvPr id="3" name="Title 2"/>
          <p:cNvSpPr>
            <a:spLocks noGrp="1"/>
          </p:cNvSpPr>
          <p:nvPr>
            <p:ph type="title"/>
          </p:nvPr>
        </p:nvSpPr>
        <p:spPr/>
        <p:txBody>
          <a:bodyPr/>
          <a:lstStyle/>
          <a:p>
            <a:r>
              <a:rPr lang="en-US" dirty="0" smtClean="0"/>
              <a:t>Quote 4</a:t>
            </a:r>
            <a:endParaRPr lang="en-US" dirty="0"/>
          </a:p>
        </p:txBody>
      </p:sp>
    </p:spTree>
    <p:extLst>
      <p:ext uri="{BB962C8B-B14F-4D97-AF65-F5344CB8AC3E}">
        <p14:creationId xmlns:p14="http://schemas.microsoft.com/office/powerpoint/2010/main" val="75355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0971" y="914400"/>
            <a:ext cx="7745505" cy="5638800"/>
          </a:xfrm>
        </p:spPr>
        <p:txBody>
          <a:bodyPr>
            <a:normAutofit fontScale="92500" lnSpcReduction="10000"/>
          </a:bodyPr>
          <a:lstStyle/>
          <a:p>
            <a:r>
              <a:rPr lang="en-US" dirty="0" smtClean="0"/>
              <a:t>Step 1: Select roles, assign each person a number from 1-4</a:t>
            </a:r>
          </a:p>
          <a:p>
            <a:r>
              <a:rPr lang="en-US" dirty="0" smtClean="0"/>
              <a:t>Person 1 will be responsible for being your “runner” and getting and returning materials</a:t>
            </a:r>
          </a:p>
          <a:p>
            <a:r>
              <a:rPr lang="en-US" dirty="0" smtClean="0"/>
              <a:t>Step 2: Stay within the time frames</a:t>
            </a:r>
          </a:p>
          <a:p>
            <a:pPr lvl="1"/>
            <a:r>
              <a:rPr lang="en-US" dirty="0" smtClean="0"/>
              <a:t>If you finish ahead of time, do not move on and do not get off task</a:t>
            </a:r>
          </a:p>
          <a:p>
            <a:r>
              <a:rPr lang="en-US" dirty="0" smtClean="0"/>
              <a:t>Step 3: Each station will start with independent time to review your document and answer questions 1-3</a:t>
            </a:r>
          </a:p>
          <a:p>
            <a:r>
              <a:rPr lang="en-US" dirty="0" smtClean="0"/>
              <a:t>Step 4: Independent time will be followed by share time, Everyone must share during share time if the order of their number (Person 1 then 2 then 3 then 4)</a:t>
            </a:r>
          </a:p>
          <a:p>
            <a:r>
              <a:rPr lang="en-US" dirty="0" smtClean="0"/>
              <a:t>Step 5: After share time, work together to answer the remaining questions in this station</a:t>
            </a:r>
          </a:p>
          <a:p>
            <a:r>
              <a:rPr lang="en-US" dirty="0" smtClean="0"/>
              <a:t>Step 6: Gather materials, send up runner when time finishes</a:t>
            </a:r>
          </a:p>
          <a:p>
            <a:r>
              <a:rPr lang="en-US" dirty="0" smtClean="0"/>
              <a:t>Step 7: Repeat!!</a:t>
            </a:r>
            <a:endParaRPr lang="en-US" dirty="0"/>
          </a:p>
        </p:txBody>
      </p:sp>
      <p:sp>
        <p:nvSpPr>
          <p:cNvPr id="3" name="Title 2"/>
          <p:cNvSpPr>
            <a:spLocks noGrp="1"/>
          </p:cNvSpPr>
          <p:nvPr>
            <p:ph type="title"/>
          </p:nvPr>
        </p:nvSpPr>
        <p:spPr>
          <a:xfrm>
            <a:off x="700213" y="0"/>
            <a:ext cx="7756263" cy="1054250"/>
          </a:xfrm>
        </p:spPr>
        <p:txBody>
          <a:bodyPr/>
          <a:lstStyle/>
          <a:p>
            <a:r>
              <a:rPr lang="en-US" dirty="0" smtClean="0"/>
              <a:t>Stations Rules</a:t>
            </a:r>
            <a:endParaRPr lang="en-US" dirty="0"/>
          </a:p>
        </p:txBody>
      </p:sp>
    </p:spTree>
    <p:extLst>
      <p:ext uri="{BB962C8B-B14F-4D97-AF65-F5344CB8AC3E}">
        <p14:creationId xmlns:p14="http://schemas.microsoft.com/office/powerpoint/2010/main" val="100815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7010400" cy="2862322"/>
          </a:xfrm>
          <a:prstGeom prst="rect">
            <a:avLst/>
          </a:prstGeom>
        </p:spPr>
        <p:txBody>
          <a:bodyPr wrap="square">
            <a:spAutoFit/>
          </a:bodyPr>
          <a:lstStyle/>
          <a:p>
            <a:r>
              <a:rPr lang="en-US" sz="3600" dirty="0"/>
              <a:t>People left for the </a:t>
            </a:r>
            <a:r>
              <a:rPr lang="en-US" sz="3600" dirty="0" smtClean="0"/>
              <a:t>appeals </a:t>
            </a:r>
            <a:r>
              <a:rPr lang="en-US" sz="3600" dirty="0"/>
              <a:t>of the city- In the box on your paper, record some of the draws of the city you see on the next few slides</a:t>
            </a:r>
          </a:p>
        </p:txBody>
      </p:sp>
    </p:spTree>
    <p:extLst>
      <p:ext uri="{BB962C8B-B14F-4D97-AF65-F5344CB8AC3E}">
        <p14:creationId xmlns:p14="http://schemas.microsoft.com/office/powerpoint/2010/main" val="48920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PENNkyNlSZU/UdbmJltqAPI/AAAAAAABZF8/J_3BbCull1E/s1600/street_scenes_late_1800s_new_york_city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666750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0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nysl.nysed.gov/friends/2002spr/trol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691515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695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4.bp.blogspot.com/-yQoW_lXYMH8/Tupca9r2TbI/AAAAAAAAowA/3Edxb22Jsjs/s1600/Construction_New_York_Skyscrapers_architectur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477125" cy="56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0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justincalderon.files.wordpress.com/2010/06/mulberry_street_nyc_c19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858125" cy="591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85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a/ab/Workers_in_the_fuse_factory_Woolwich_Arsenal_Flickr_4615367952_d40a18ec24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altimoresun.com/media/photo/2012-07/71033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300" y="457200"/>
            <a:ext cx="523314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982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5440</TotalTime>
  <Words>675</Words>
  <Application>Microsoft Office PowerPoint</Application>
  <PresentationFormat>On-screen Show (4:3)</PresentationFormat>
  <Paragraphs>44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Book Antiqua</vt:lpstr>
      <vt:lpstr>Wingdings</vt:lpstr>
      <vt:lpstr>Hardcover</vt:lpstr>
      <vt:lpstr>The Gilded Age and Big Business</vt:lpstr>
      <vt:lpstr>Gilded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Gilded Age Cont.</vt:lpstr>
      <vt:lpstr>Big Business</vt:lpstr>
      <vt:lpstr>Captain of Industry</vt:lpstr>
      <vt:lpstr>Robber Baron</vt:lpstr>
      <vt:lpstr>PowerPoint Presentation</vt:lpstr>
      <vt:lpstr>Quote 1 </vt:lpstr>
      <vt:lpstr>Quote 2</vt:lpstr>
      <vt:lpstr>Quote 3</vt:lpstr>
      <vt:lpstr>Quote 4</vt:lpstr>
      <vt:lpstr>Stations Rules</vt:lpstr>
    </vt:vector>
  </TitlesOfParts>
  <Company>TMAPCHS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Gilded Age and Big Business</dc:title>
  <dc:creator>Annie Luttrell</dc:creator>
  <cp:lastModifiedBy>Annie Luttrell</cp:lastModifiedBy>
  <cp:revision>12</cp:revision>
  <dcterms:created xsi:type="dcterms:W3CDTF">2014-10-27T18:06:55Z</dcterms:created>
  <dcterms:modified xsi:type="dcterms:W3CDTF">2016-11-15T13:27:04Z</dcterms:modified>
</cp:coreProperties>
</file>