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6" r:id="rId3"/>
    <p:sldId id="259" r:id="rId4"/>
    <p:sldId id="257" r:id="rId5"/>
    <p:sldId id="274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65" r:id="rId15"/>
    <p:sldId id="268" r:id="rId16"/>
    <p:sldId id="271" r:id="rId17"/>
    <p:sldId id="267" r:id="rId18"/>
    <p:sldId id="270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lank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0468"/>
            <a:ext cx="9781989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4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each image on the next slides decide which part of the materials economy it represents</a:t>
            </a:r>
          </a:p>
          <a:p>
            <a:r>
              <a:rPr lang="en-US" sz="3600" dirty="0" smtClean="0"/>
              <a:t>Place the number in the box at the bottom of the page to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237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itanuranium.com/wp-content/uploads/2015/01/mining-diamo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7" y="618565"/>
            <a:ext cx="8857129" cy="511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9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eb.gn.com/~/media/Images/Press/GN-factory-Xiamen-production-li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1572"/>
            <a:ext cx="6858000" cy="455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07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thumbs.dreamstime.com/z/woman-unloading-grocery-bags-car-attractive-mature-brown-paper-back-vehicle-driveway-350190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1" y="986119"/>
            <a:ext cx="7377953" cy="514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6.triplepundit.com/wp-content/uploads/2011/08/IMG_28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88" y="591672"/>
            <a:ext cx="7246620" cy="5219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66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ediad.publicbroadcasting.net/p/wlrn/files/201310/15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88" y="788894"/>
            <a:ext cx="7727577" cy="523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6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learimpression.files.wordpress.com/2011/06/vanilla-darker-color-com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38555"/>
            <a:ext cx="6858000" cy="4580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14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uttrell\Desktop\4macoha-aboutpage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65" y="995083"/>
            <a:ext cx="5611905" cy="470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95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amdigitalexpo.com/wp-content/uploads/2015/11/addiction-gadge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70" y="1348740"/>
            <a:ext cx="6245860" cy="416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64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hipping conta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1" y="671512"/>
            <a:ext cx="8846672" cy="49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4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Materials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ollutionissues.com/photos/wastewater-treatment-35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30" y="1291590"/>
            <a:ext cx="6581140" cy="427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9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terials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66" y="1195300"/>
            <a:ext cx="10149824" cy="37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Definition: Removing natural resources from the earth</a:t>
            </a:r>
          </a:p>
          <a:p>
            <a:r>
              <a:rPr lang="en-US" sz="3200" dirty="0" smtClean="0"/>
              <a:t>Cutting down trees, mining for ore, using water resources, killing animals for food or clothing, farming, fossil fuels</a:t>
            </a:r>
          </a:p>
          <a:p>
            <a:r>
              <a:rPr lang="en-US" sz="3200" dirty="0" smtClean="0"/>
              <a:t>The earth has a finite supply of resources</a:t>
            </a:r>
          </a:p>
          <a:p>
            <a:r>
              <a:rPr lang="en-US" sz="3200" dirty="0" smtClean="0"/>
              <a:t>The US has 5% of the world’s population and uses 30% of the world’s resources</a:t>
            </a:r>
          </a:p>
          <a:p>
            <a:endParaRPr lang="en-US" dirty="0"/>
          </a:p>
        </p:txBody>
      </p:sp>
      <p:pic>
        <p:nvPicPr>
          <p:cNvPr id="3074" name="Picture 2" descr="Image result for extraction of raw mater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76" y="62753"/>
            <a:ext cx="3695514" cy="21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scary numbers about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75% of global fisheries are fished beyond capacity</a:t>
            </a:r>
          </a:p>
          <a:p>
            <a:r>
              <a:rPr lang="en-US" sz="2800" dirty="0" smtClean="0"/>
              <a:t>80% of the planet’s original forests are gone</a:t>
            </a:r>
          </a:p>
          <a:p>
            <a:r>
              <a:rPr lang="en-US" sz="2800" dirty="0" smtClean="0"/>
              <a:t>We lose 2000 trees a minute in the Amazon rain forest</a:t>
            </a:r>
            <a:endParaRPr lang="en-US" sz="2800" dirty="0"/>
          </a:p>
        </p:txBody>
      </p:sp>
      <p:pic>
        <p:nvPicPr>
          <p:cNvPr id="4098" name="Picture 2" descr="Image result for defore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8" y="4203548"/>
            <a:ext cx="3953436" cy="23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mercial fis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82425"/>
            <a:ext cx="3735107" cy="2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88" y="1577788"/>
            <a:ext cx="6060141" cy="467061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Definition: adding energy (and chemicals) to natural resources to make products</a:t>
            </a:r>
          </a:p>
          <a:p>
            <a:r>
              <a:rPr lang="en-US" sz="3600" dirty="0" smtClean="0"/>
              <a:t>Raw goods are manufactured into usable products</a:t>
            </a:r>
          </a:p>
          <a:p>
            <a:r>
              <a:rPr lang="en-US" sz="3600" dirty="0" smtClean="0"/>
              <a:t>Often exposes workers in the production stage to harmful chemicals</a:t>
            </a:r>
          </a:p>
          <a:p>
            <a:r>
              <a:rPr lang="en-US" sz="3600" dirty="0" smtClean="0"/>
              <a:t>Many factories move to less desirable land (or countries) to produce due to toxic outputs of factories</a:t>
            </a:r>
            <a:endParaRPr lang="en-US" sz="3600" dirty="0"/>
          </a:p>
        </p:txBody>
      </p:sp>
      <p:pic>
        <p:nvPicPr>
          <p:cNvPr id="5122" name="Picture 2" descr="Image result for fac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47" y="1757083"/>
            <a:ext cx="4437528" cy="37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Definition: Transporting and selling products</a:t>
            </a:r>
          </a:p>
          <a:p>
            <a:r>
              <a:rPr lang="en-US" sz="3200" dirty="0" smtClean="0"/>
              <a:t>Manufactured products are transported to stores and places of commerce</a:t>
            </a:r>
          </a:p>
          <a:p>
            <a:r>
              <a:rPr lang="en-US" sz="3200" dirty="0" smtClean="0"/>
              <a:t>Trucks, planes, ships, trains, human transport</a:t>
            </a:r>
          </a:p>
          <a:p>
            <a:r>
              <a:rPr lang="en-US" sz="3200" dirty="0" smtClean="0"/>
              <a:t>All of these use fuel and produce waste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186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41695"/>
            <a:ext cx="9601200" cy="358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Definition: Purchasing and using the products</a:t>
            </a:r>
          </a:p>
          <a:p>
            <a:r>
              <a:rPr lang="en-US" sz="3600" dirty="0" smtClean="0"/>
              <a:t>Driven by ads- consumer culture</a:t>
            </a:r>
          </a:p>
          <a:p>
            <a:r>
              <a:rPr lang="en-US" sz="3600" dirty="0" smtClean="0"/>
              <a:t>Average product is used for 6 months before it is trashed</a:t>
            </a:r>
            <a:endParaRPr lang="en-US" sz="3600" dirty="0"/>
          </a:p>
        </p:txBody>
      </p:sp>
      <p:pic>
        <p:nvPicPr>
          <p:cNvPr id="6148" name="Picture 4" descr="Image result for consumer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04" y="1479176"/>
            <a:ext cx="9144000" cy="26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88" y="1506069"/>
            <a:ext cx="6060141" cy="48857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Definition: getting ride of waste- usually trough dumping, burning, or being recovered for recycling </a:t>
            </a:r>
          </a:p>
          <a:p>
            <a:r>
              <a:rPr lang="en-US" sz="2800" dirty="0" smtClean="0"/>
              <a:t>An average American makes 4 ½ pounds of trash per day</a:t>
            </a:r>
          </a:p>
          <a:p>
            <a:r>
              <a:rPr lang="en-US" sz="2800" dirty="0" smtClean="0"/>
              <a:t>For every garbage can that is put on the curb 70 cans of waste were made just to extract, produce, distribute it </a:t>
            </a:r>
          </a:p>
          <a:p>
            <a:r>
              <a:rPr lang="en-US" sz="2800" dirty="0" smtClean="0"/>
              <a:t>Recycling helps to push products back into the materials economy but not everything can be recycled</a:t>
            </a:r>
            <a:endParaRPr lang="en-US" sz="2800" dirty="0"/>
          </a:p>
        </p:txBody>
      </p:sp>
      <p:pic>
        <p:nvPicPr>
          <p:cNvPr id="7172" name="Picture 4" descr="Image result for trash 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1685364"/>
            <a:ext cx="323962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2294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178</TotalTime>
  <Words>320</Words>
  <Application>Microsoft Office PowerPoint</Application>
  <PresentationFormat>Widescreen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Franklin Gothic Book</vt:lpstr>
      <vt:lpstr>Crop</vt:lpstr>
      <vt:lpstr>PowerPoint Presentation</vt:lpstr>
      <vt:lpstr>The Materials Economy</vt:lpstr>
      <vt:lpstr>PowerPoint Presentation</vt:lpstr>
      <vt:lpstr>Step 1: Extraction</vt:lpstr>
      <vt:lpstr>Some scary numbers about extraction</vt:lpstr>
      <vt:lpstr>Step 2: Production</vt:lpstr>
      <vt:lpstr>Step 3: Distribution</vt:lpstr>
      <vt:lpstr>Step 4: Consumption</vt:lpstr>
      <vt:lpstr>Step 5: Disposal</vt:lpstr>
      <vt:lpstr>Let’s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Materials Economy</dc:title>
  <dc:creator>Annie Luttrell</dc:creator>
  <cp:lastModifiedBy>Annie Luttrell</cp:lastModifiedBy>
  <cp:revision>8</cp:revision>
  <dcterms:created xsi:type="dcterms:W3CDTF">2016-08-29T12:01:51Z</dcterms:created>
  <dcterms:modified xsi:type="dcterms:W3CDTF">2016-08-29T15:00:03Z</dcterms:modified>
</cp:coreProperties>
</file>