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CA59-B431-4414-A175-544AA1B60BC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DF63-37DA-4562-ABA3-88EC12C9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" y="1063583"/>
            <a:ext cx="6600952" cy="4400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0532" y="779462"/>
            <a:ext cx="9144000" cy="2387600"/>
          </a:xfrm>
        </p:spPr>
        <p:txBody>
          <a:bodyPr/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2800" y="3360738"/>
            <a:ext cx="9144000" cy="1655762"/>
          </a:xfrm>
        </p:spPr>
        <p:txBody>
          <a:bodyPr/>
          <a:lstStyle/>
          <a:p>
            <a:r>
              <a:rPr lang="en-US" dirty="0" smtClean="0"/>
              <a:t>Revolutionary War Timeline</a:t>
            </a:r>
          </a:p>
          <a:p>
            <a:r>
              <a:rPr lang="en-US" dirty="0" smtClean="0"/>
              <a:t>Causes, Effects, and Outcomes</a:t>
            </a:r>
          </a:p>
          <a:p>
            <a:r>
              <a:rPr lang="en-US" dirty="0" smtClean="0"/>
              <a:t>September 29,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0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1: ___________________ (1763)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37960" cy="4351338"/>
          </a:xfrm>
        </p:spPr>
        <p:txBody>
          <a:bodyPr/>
          <a:lstStyle/>
          <a:p>
            <a:r>
              <a:rPr lang="en-US" dirty="0" smtClean="0"/>
              <a:t>One of the first causes of the Revolutionary War was….</a:t>
            </a:r>
          </a:p>
          <a:p>
            <a:r>
              <a:rPr lang="en-US" dirty="0" smtClean="0"/>
              <a:t>This event occurred because…</a:t>
            </a:r>
          </a:p>
          <a:p>
            <a:r>
              <a:rPr lang="en-US" dirty="0" smtClean="0"/>
              <a:t>(Explain how the event ended.)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609654" cy="4111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071" y="6176963"/>
            <a:ext cx="1082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dirty="0" smtClean="0"/>
              <a:t>Author’s Last, First Name. “Title."</a:t>
            </a:r>
            <a:r>
              <a:rPr lang="en-US" dirty="0"/>
              <a:t> </a:t>
            </a:r>
            <a:r>
              <a:rPr lang="en-US" i="1" dirty="0" smtClean="0"/>
              <a:t>Website Name</a:t>
            </a:r>
            <a:r>
              <a:rPr lang="en-US" dirty="0" smtClean="0"/>
              <a:t>. Publisher/Organization. Date Published. Web</a:t>
            </a:r>
            <a:r>
              <a:rPr lang="en-US" dirty="0"/>
              <a:t>. </a:t>
            </a:r>
            <a:r>
              <a:rPr lang="en-US" dirty="0" smtClean="0"/>
              <a:t>00 </a:t>
            </a:r>
            <a:r>
              <a:rPr lang="en-US" dirty="0"/>
              <a:t>Sept. </a:t>
            </a:r>
            <a:r>
              <a:rPr lang="en-US" dirty="0" smtClean="0"/>
              <a:t>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During: ___________________ (1775)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6712" cy="4351338"/>
          </a:xfrm>
        </p:spPr>
        <p:txBody>
          <a:bodyPr/>
          <a:lstStyle/>
          <a:p>
            <a:r>
              <a:rPr lang="en-US" dirty="0" smtClean="0"/>
              <a:t>During the Revolutionary War, ____________ occurred….</a:t>
            </a:r>
          </a:p>
          <a:p>
            <a:r>
              <a:rPr lang="en-US" dirty="0" smtClean="0"/>
              <a:t>This event occurred because…</a:t>
            </a:r>
          </a:p>
          <a:p>
            <a:r>
              <a:rPr lang="en-US" dirty="0" smtClean="0"/>
              <a:t>(Explain how the event ended.)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49" y="1966500"/>
            <a:ext cx="5557093" cy="4069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071" y="6176963"/>
            <a:ext cx="1082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dirty="0" smtClean="0"/>
              <a:t>Author’s Last, First Name. “Title."</a:t>
            </a:r>
            <a:r>
              <a:rPr lang="en-US" dirty="0"/>
              <a:t> </a:t>
            </a:r>
            <a:r>
              <a:rPr lang="en-US" i="1" dirty="0" smtClean="0"/>
              <a:t>Website Name</a:t>
            </a:r>
            <a:r>
              <a:rPr lang="en-US" dirty="0" smtClean="0"/>
              <a:t>. Publisher/Organization. Date Published. Web</a:t>
            </a:r>
            <a:r>
              <a:rPr lang="en-US" dirty="0"/>
              <a:t>. </a:t>
            </a:r>
            <a:r>
              <a:rPr lang="en-US" dirty="0" smtClean="0"/>
              <a:t>00 </a:t>
            </a:r>
            <a:r>
              <a:rPr lang="en-US" dirty="0"/>
              <a:t>Sept. </a:t>
            </a:r>
            <a:r>
              <a:rPr lang="en-US" dirty="0" smtClean="0"/>
              <a:t>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5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Outcome: ___________________ (1783)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76011" cy="4351338"/>
          </a:xfrm>
        </p:spPr>
        <p:txBody>
          <a:bodyPr/>
          <a:lstStyle/>
          <a:p>
            <a:r>
              <a:rPr lang="en-US" dirty="0" smtClean="0"/>
              <a:t>The Revolutionary War ended with…</a:t>
            </a:r>
          </a:p>
          <a:p>
            <a:r>
              <a:rPr lang="en-US" dirty="0" smtClean="0"/>
              <a:t>(Explain any important details.)</a:t>
            </a:r>
          </a:p>
          <a:p>
            <a:r>
              <a:rPr lang="en-US" dirty="0" smtClean="0"/>
              <a:t>The results of ___________ were…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737" y="1690688"/>
            <a:ext cx="5754860" cy="369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71" y="6176963"/>
            <a:ext cx="1082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dirty="0" smtClean="0"/>
              <a:t>Author’s Last, First Name. “Title."</a:t>
            </a:r>
            <a:r>
              <a:rPr lang="en-US" dirty="0"/>
              <a:t> </a:t>
            </a:r>
            <a:r>
              <a:rPr lang="en-US" i="1" dirty="0" smtClean="0"/>
              <a:t>Website Name</a:t>
            </a:r>
            <a:r>
              <a:rPr lang="en-US" dirty="0" smtClean="0"/>
              <a:t>. Publisher/Organization. Date Published. Web</a:t>
            </a:r>
            <a:r>
              <a:rPr lang="en-US" dirty="0"/>
              <a:t>. </a:t>
            </a:r>
            <a:r>
              <a:rPr lang="en-US" dirty="0" smtClean="0"/>
              <a:t>00 </a:t>
            </a:r>
            <a:r>
              <a:rPr lang="en-US" dirty="0"/>
              <a:t>Sept. </a:t>
            </a:r>
            <a:r>
              <a:rPr lang="en-US" dirty="0" smtClean="0"/>
              <a:t>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6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122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Student Name</vt:lpstr>
      <vt:lpstr>Cause 1: ___________________ (1763)</vt:lpstr>
      <vt:lpstr>During: ___________________ (1775)</vt:lpstr>
      <vt:lpstr>Outcome: ___________________ (1783)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Name</dc:title>
  <dc:creator>Alicia Hargrove</dc:creator>
  <cp:lastModifiedBy>Annie Luttrell</cp:lastModifiedBy>
  <cp:revision>7</cp:revision>
  <dcterms:created xsi:type="dcterms:W3CDTF">2015-09-08T14:45:44Z</dcterms:created>
  <dcterms:modified xsi:type="dcterms:W3CDTF">2016-09-19T13:21:18Z</dcterms:modified>
</cp:coreProperties>
</file>