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15,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Development of the Atomic Bomb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15 </a:t>
            </a:r>
            <a:r>
              <a:rPr lang="en-US" dirty="0" smtClean="0"/>
              <a:t>and </a:t>
            </a:r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0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1938, German scientists discovered the </a:t>
            </a:r>
            <a:r>
              <a:rPr lang="en-US" dirty="0" smtClean="0"/>
              <a:t>power of </a:t>
            </a:r>
            <a:r>
              <a:rPr lang="en-US" dirty="0" smtClean="0"/>
              <a:t>splitting an atom.</a:t>
            </a:r>
          </a:p>
          <a:p>
            <a:r>
              <a:rPr lang="en-US" dirty="0" smtClean="0"/>
              <a:t>At the urging of several scientists who had fled Europe, a letter was sent to FDR.</a:t>
            </a:r>
          </a:p>
          <a:p>
            <a:r>
              <a:rPr lang="en-US" dirty="0" smtClean="0"/>
              <a:t>The scientists warned that the US had to take action to stop Germany from getting an advantage.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3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Manhattan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October 1941 (BEFORE the US entered World War II), FDR approved a nuclear program.</a:t>
            </a:r>
          </a:p>
          <a:p>
            <a:r>
              <a:rPr lang="en-US" dirty="0" smtClean="0"/>
              <a:t>It was kept top-secret and code-named “The Manhattan Project”</a:t>
            </a:r>
          </a:p>
          <a:p>
            <a:r>
              <a:rPr lang="en-US" dirty="0" smtClean="0"/>
              <a:t>Over 120,000 Americans worked on it without knowing exactly what they were doing.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46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Truman didn’t know the atomic bomb existed before he took office in April 1945.</a:t>
            </a:r>
          </a:p>
          <a:p>
            <a:r>
              <a:rPr lang="en-US" dirty="0" smtClean="0"/>
              <a:t>He learned that the bomb had been successfully tested in July 1945, at peace talks after V-E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5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Dropping the bomb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232" y="2458398"/>
            <a:ext cx="7019732" cy="3508977"/>
          </a:xfrm>
        </p:spPr>
        <p:txBody>
          <a:bodyPr/>
          <a:lstStyle/>
          <a:p>
            <a:r>
              <a:rPr lang="en-US" dirty="0" smtClean="0"/>
              <a:t>On August 6, 1945 American pilots dropped an atomic bomb on Hiroshima, killing about 70,000 instantly.</a:t>
            </a:r>
          </a:p>
          <a:p>
            <a:r>
              <a:rPr lang="en-US" dirty="0" smtClean="0"/>
              <a:t>Japan still did not surrender and on August 9, 1945, Americans dropped another bomb on Nagasaki.</a:t>
            </a:r>
          </a:p>
          <a:p>
            <a:r>
              <a:rPr lang="en-US" dirty="0" smtClean="0"/>
              <a:t>August 15, 1945 V-J Day.</a:t>
            </a:r>
            <a:endParaRPr lang="en-US" dirty="0"/>
          </a:p>
        </p:txBody>
      </p:sp>
      <p:pic>
        <p:nvPicPr>
          <p:cNvPr id="4" name="Picture 3" descr="atomic bom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003" y="218712"/>
            <a:ext cx="2783299" cy="223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87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</TotalTime>
  <Words>200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The Development of the Atomic Bomb</vt:lpstr>
      <vt:lpstr>Origins</vt:lpstr>
      <vt:lpstr>The Manhattan Project</vt:lpstr>
      <vt:lpstr>Success</vt:lpstr>
      <vt:lpstr>Dropping the bomb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Development of the Atomic Bomb</dc:title>
  <dc:creator>Allegra</dc:creator>
  <cp:lastModifiedBy>Allegra</cp:lastModifiedBy>
  <cp:revision>4</cp:revision>
  <dcterms:created xsi:type="dcterms:W3CDTF">2017-03-14T02:29:51Z</dcterms:created>
  <dcterms:modified xsi:type="dcterms:W3CDTF">2017-03-15T15:45:19Z</dcterms:modified>
</cp:coreProperties>
</file>