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68" r:id="rId4"/>
    <p:sldId id="258" r:id="rId5"/>
    <p:sldId id="267" r:id="rId6"/>
    <p:sldId id="271" r:id="rId7"/>
    <p:sldId id="259" r:id="rId8"/>
    <p:sldId id="272" r:id="rId9"/>
    <p:sldId id="260" r:id="rId10"/>
    <p:sldId id="275" r:id="rId11"/>
    <p:sldId id="261" r:id="rId12"/>
    <p:sldId id="276" r:id="rId13"/>
    <p:sldId id="262" r:id="rId14"/>
    <p:sldId id="282" r:id="rId15"/>
    <p:sldId id="283" r:id="rId16"/>
    <p:sldId id="285" r:id="rId17"/>
    <p:sldId id="286" r:id="rId18"/>
    <p:sldId id="287" r:id="rId19"/>
    <p:sldId id="288" r:id="rId20"/>
    <p:sldId id="289" r:id="rId21"/>
    <p:sldId id="290" r:id="rId22"/>
    <p:sldId id="291" r:id="rId23"/>
    <p:sldId id="292" r:id="rId24"/>
    <p:sldId id="284"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CABDA44-65F9-A741-BF0E-1A5FBA920EAC}" type="datetimeFigureOut">
              <a:rPr lang="en-US" smtClean="0"/>
              <a:pPr/>
              <a:t>3/20/2017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04CCBC8-E018-8640-A1E6-89BD78F8A7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ABDA44-65F9-A741-BF0E-1A5FBA920EAC}"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CCBC8-E018-8640-A1E6-89BD78F8A7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ABDA44-65F9-A741-BF0E-1A5FBA920EAC}"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CCBC8-E018-8640-A1E6-89BD78F8A7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CABDA44-65F9-A741-BF0E-1A5FBA920EAC}" type="datetimeFigureOut">
              <a:rPr lang="en-US" smtClean="0"/>
              <a:pPr/>
              <a:t>3/20/2017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04CCBC8-E018-8640-A1E6-89BD78F8A7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CABDA44-65F9-A741-BF0E-1A5FBA920EAC}" type="datetimeFigureOut">
              <a:rPr lang="en-US" smtClean="0"/>
              <a:pPr/>
              <a:t>3/20/2017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04CCBC8-E018-8640-A1E6-89BD78F8A7EC}"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CABDA44-65F9-A741-BF0E-1A5FBA920EAC}" type="datetimeFigureOut">
              <a:rPr lang="en-US" smtClean="0"/>
              <a:pPr/>
              <a:t>3/20/2017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04CCBC8-E018-8640-A1E6-89BD78F8A7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CABDA44-65F9-A741-BF0E-1A5FBA920EAC}" type="datetimeFigureOut">
              <a:rPr lang="en-US" smtClean="0"/>
              <a:pPr/>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04CCBC8-E018-8640-A1E6-89BD78F8A7EC}"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CABDA44-65F9-A741-BF0E-1A5FBA920EAC}" type="datetimeFigureOut">
              <a:rPr lang="en-US" smtClean="0"/>
              <a:pPr/>
              <a:t>3/20/2017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CCBC8-E018-8640-A1E6-89BD78F8A7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ABDA44-65F9-A741-BF0E-1A5FBA920EAC}" type="datetimeFigureOut">
              <a:rPr lang="en-US" smtClean="0"/>
              <a:pPr/>
              <a:t>3/20/2017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4CCBC8-E018-8640-A1E6-89BD78F8A7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CABDA44-65F9-A741-BF0E-1A5FBA920EAC}" type="datetimeFigureOut">
              <a:rPr lang="en-US" smtClean="0"/>
              <a:pPr/>
              <a:t>3/20/2017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4CCBC8-E018-8640-A1E6-89BD78F8A7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CABDA44-65F9-A741-BF0E-1A5FBA920EAC}"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04CCBC8-E018-8640-A1E6-89BD78F8A7EC}"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CABDA44-65F9-A741-BF0E-1A5FBA920EAC}" type="datetimeFigureOut">
              <a:rPr lang="en-US" smtClean="0"/>
              <a:pPr/>
              <a:t>3/20/2017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04CCBC8-E018-8640-A1E6-89BD78F8A7EC}"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Let’s Play…Capitalism, or Communism?!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a:t>
            </a:r>
            <a:endParaRPr lang="en-US" dirty="0"/>
          </a:p>
        </p:txBody>
      </p:sp>
      <p:sp>
        <p:nvSpPr>
          <p:cNvPr id="3" name="Content Placeholder 2"/>
          <p:cNvSpPr>
            <a:spLocks noGrp="1"/>
          </p:cNvSpPr>
          <p:nvPr>
            <p:ph idx="1"/>
          </p:nvPr>
        </p:nvSpPr>
        <p:spPr/>
        <p:txBody>
          <a:bodyPr/>
          <a:lstStyle/>
          <a:p>
            <a:r>
              <a:rPr lang="en-US" dirty="0" smtClean="0"/>
              <a:t>Burt has been up all night crying; he has just been told that he will be leaving his farm to go work in a government run factory.</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In </a:t>
            </a:r>
            <a:r>
              <a:rPr lang="en-US" b="1" dirty="0" smtClean="0"/>
              <a:t>communist</a:t>
            </a:r>
            <a:r>
              <a:rPr lang="en-US" dirty="0" smtClean="0"/>
              <a:t> system, workers are employed by the government or government-controlled collectives.</a:t>
            </a:r>
          </a:p>
          <a:p>
            <a:pP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6</a:t>
            </a:r>
            <a:endParaRPr lang="en-US" dirty="0"/>
          </a:p>
        </p:txBody>
      </p:sp>
      <p:sp>
        <p:nvSpPr>
          <p:cNvPr id="3" name="Content Placeholder 2"/>
          <p:cNvSpPr>
            <a:spLocks noGrp="1"/>
          </p:cNvSpPr>
          <p:nvPr>
            <p:ph idx="1"/>
          </p:nvPr>
        </p:nvSpPr>
        <p:spPr/>
        <p:txBody>
          <a:bodyPr/>
          <a:lstStyle/>
          <a:p>
            <a:r>
              <a:rPr lang="en-US" dirty="0" smtClean="0"/>
              <a:t>Chad is stopping off at the store on his way home to get a bottle of “bubbly” because he has just earned a promotion </a:t>
            </a:r>
            <a:r>
              <a:rPr lang="en-US" dirty="0" smtClean="0"/>
              <a:t>by inventing a new I Phone App</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In a </a:t>
            </a:r>
            <a:r>
              <a:rPr lang="en-US" b="1" dirty="0" smtClean="0"/>
              <a:t>capitalist</a:t>
            </a:r>
            <a:r>
              <a:rPr lang="en-US" dirty="0" smtClean="0"/>
              <a:t> system income is based on market forces that reward productivity and ownership of economic resources.</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a:t>7</a:t>
            </a:r>
            <a:endParaRPr lang="en-US" dirty="0"/>
          </a:p>
        </p:txBody>
      </p:sp>
      <p:sp>
        <p:nvSpPr>
          <p:cNvPr id="3" name="Content Placeholder 2"/>
          <p:cNvSpPr>
            <a:spLocks noGrp="1"/>
          </p:cNvSpPr>
          <p:nvPr>
            <p:ph idx="1"/>
          </p:nvPr>
        </p:nvSpPr>
        <p:spPr/>
        <p:txBody>
          <a:bodyPr/>
          <a:lstStyle/>
          <a:p>
            <a:r>
              <a:rPr lang="en-US" dirty="0" smtClean="0"/>
              <a:t>Carli went shopping at the state-run cooperative grocery store on her way home to her government-owned </a:t>
            </a:r>
            <a:r>
              <a:rPr lang="en-US" dirty="0" smtClean="0"/>
              <a:t>apartment shared with two other families.</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In a </a:t>
            </a:r>
            <a:r>
              <a:rPr lang="en-US" b="1" dirty="0" smtClean="0"/>
              <a:t>communist</a:t>
            </a:r>
            <a:r>
              <a:rPr lang="en-US" dirty="0" smtClean="0"/>
              <a:t> system, most property and resources are owned by the government.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a:t>8</a:t>
            </a:r>
            <a:endParaRPr lang="en-US" dirty="0"/>
          </a:p>
        </p:txBody>
      </p:sp>
      <p:sp>
        <p:nvSpPr>
          <p:cNvPr id="3" name="Content Placeholder 2"/>
          <p:cNvSpPr>
            <a:spLocks noGrp="1"/>
          </p:cNvSpPr>
          <p:nvPr>
            <p:ph idx="1"/>
          </p:nvPr>
        </p:nvSpPr>
        <p:spPr/>
        <p:txBody>
          <a:bodyPr/>
          <a:lstStyle/>
          <a:p>
            <a:r>
              <a:rPr lang="en-US" dirty="0" smtClean="0"/>
              <a:t>Susan wants to buy some make up at the drug store but when she arrives there is only one item available, a red lipstick</a:t>
            </a:r>
            <a:endParaRPr lang="en-US" dirty="0"/>
          </a:p>
        </p:txBody>
      </p:sp>
    </p:spTree>
    <p:extLst>
      <p:ext uri="{BB962C8B-B14F-4D97-AF65-F5344CB8AC3E}">
        <p14:creationId xmlns:p14="http://schemas.microsoft.com/office/powerpoint/2010/main" val="2692936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a:t>In a </a:t>
            </a:r>
            <a:r>
              <a:rPr lang="en-US" b="1" dirty="0" smtClean="0"/>
              <a:t>communist </a:t>
            </a:r>
            <a:r>
              <a:rPr lang="en-US" dirty="0" smtClean="0"/>
              <a:t>system</a:t>
            </a:r>
            <a:r>
              <a:rPr lang="en-US" dirty="0"/>
              <a:t>, </a:t>
            </a:r>
            <a:r>
              <a:rPr lang="en-US" dirty="0" smtClean="0"/>
              <a:t>the production of goods is decided by the state. Goods that are considered unnecessary are not produced</a:t>
            </a:r>
            <a:endParaRPr lang="en-US" dirty="0"/>
          </a:p>
        </p:txBody>
      </p:sp>
    </p:spTree>
    <p:extLst>
      <p:ext uri="{BB962C8B-B14F-4D97-AF65-F5344CB8AC3E}">
        <p14:creationId xmlns:p14="http://schemas.microsoft.com/office/powerpoint/2010/main" val="2798081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a:t>9</a:t>
            </a:r>
            <a:endParaRPr lang="en-US" dirty="0"/>
          </a:p>
        </p:txBody>
      </p:sp>
      <p:sp>
        <p:nvSpPr>
          <p:cNvPr id="3" name="Content Placeholder 2"/>
          <p:cNvSpPr>
            <a:spLocks noGrp="1"/>
          </p:cNvSpPr>
          <p:nvPr>
            <p:ph idx="1"/>
          </p:nvPr>
        </p:nvSpPr>
        <p:spPr/>
        <p:txBody>
          <a:bodyPr/>
          <a:lstStyle/>
          <a:p>
            <a:r>
              <a:rPr lang="en-US" dirty="0" smtClean="0"/>
              <a:t>Mark is bored by the TV channels, all channels are running the same state sponsored ads and shows</a:t>
            </a:r>
            <a:endParaRPr lang="en-US" dirty="0"/>
          </a:p>
        </p:txBody>
      </p:sp>
    </p:spTree>
    <p:extLst>
      <p:ext uri="{BB962C8B-B14F-4D97-AF65-F5344CB8AC3E}">
        <p14:creationId xmlns:p14="http://schemas.microsoft.com/office/powerpoint/2010/main" val="526510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In a communist system, the government controls the media and what is shown on </a:t>
            </a:r>
            <a:r>
              <a:rPr lang="en-US" dirty="0" err="1" smtClean="0"/>
              <a:t>tv</a:t>
            </a:r>
            <a:endParaRPr lang="en-US" dirty="0"/>
          </a:p>
        </p:txBody>
      </p:sp>
    </p:spTree>
    <p:extLst>
      <p:ext uri="{BB962C8B-B14F-4D97-AF65-F5344CB8AC3E}">
        <p14:creationId xmlns:p14="http://schemas.microsoft.com/office/powerpoint/2010/main" val="1689376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r>
              <a:rPr lang="en-US" dirty="0" smtClean="0"/>
              <a:t>Ivan owns his own home and has a small pizza business.</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smtClean="0"/>
              <a:t>10</a:t>
            </a:r>
            <a:endParaRPr lang="en-US" dirty="0"/>
          </a:p>
        </p:txBody>
      </p:sp>
      <p:sp>
        <p:nvSpPr>
          <p:cNvPr id="3" name="Content Placeholder 2"/>
          <p:cNvSpPr>
            <a:spLocks noGrp="1"/>
          </p:cNvSpPr>
          <p:nvPr>
            <p:ph idx="1"/>
          </p:nvPr>
        </p:nvSpPr>
        <p:spPr/>
        <p:txBody>
          <a:bodyPr/>
          <a:lstStyle/>
          <a:p>
            <a:r>
              <a:rPr lang="en-US" dirty="0" smtClean="0"/>
              <a:t>Bill breaks his leg on the job and waits a long time to receive medical care at the hospital. When he leaves the hospital, he does not have a bill</a:t>
            </a:r>
            <a:endParaRPr lang="en-US" dirty="0"/>
          </a:p>
        </p:txBody>
      </p:sp>
    </p:spTree>
    <p:extLst>
      <p:ext uri="{BB962C8B-B14F-4D97-AF65-F5344CB8AC3E}">
        <p14:creationId xmlns:p14="http://schemas.microsoft.com/office/powerpoint/2010/main" val="1358807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In a communist system healthcare is provided for citizens but can be of a lower standard and often results in long wait times for service</a:t>
            </a:r>
            <a:endParaRPr lang="en-US" dirty="0"/>
          </a:p>
        </p:txBody>
      </p:sp>
    </p:spTree>
    <p:extLst>
      <p:ext uri="{BB962C8B-B14F-4D97-AF65-F5344CB8AC3E}">
        <p14:creationId xmlns:p14="http://schemas.microsoft.com/office/powerpoint/2010/main" val="2116029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smtClean="0"/>
              <a:t>11</a:t>
            </a:r>
            <a:endParaRPr lang="en-US" dirty="0"/>
          </a:p>
        </p:txBody>
      </p:sp>
      <p:sp>
        <p:nvSpPr>
          <p:cNvPr id="3" name="Content Placeholder 2"/>
          <p:cNvSpPr>
            <a:spLocks noGrp="1"/>
          </p:cNvSpPr>
          <p:nvPr>
            <p:ph idx="1"/>
          </p:nvPr>
        </p:nvSpPr>
        <p:spPr/>
        <p:txBody>
          <a:bodyPr/>
          <a:lstStyle/>
          <a:p>
            <a:r>
              <a:rPr lang="en-US" dirty="0" smtClean="0"/>
              <a:t>In the capitol city where Drew lives, over 15% of minorities are unemployed</a:t>
            </a:r>
            <a:endParaRPr lang="en-US" dirty="0"/>
          </a:p>
        </p:txBody>
      </p:sp>
    </p:spTree>
    <p:extLst>
      <p:ext uri="{BB962C8B-B14F-4D97-AF65-F5344CB8AC3E}">
        <p14:creationId xmlns:p14="http://schemas.microsoft.com/office/powerpoint/2010/main" val="1713879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In a capitalist system, everyone is NOT guaranteed a job so when the economy is though, people are out of work</a:t>
            </a:r>
            <a:endParaRPr lang="en-US" dirty="0"/>
          </a:p>
        </p:txBody>
      </p:sp>
    </p:spTree>
    <p:extLst>
      <p:ext uri="{BB962C8B-B14F-4D97-AF65-F5344CB8AC3E}">
        <p14:creationId xmlns:p14="http://schemas.microsoft.com/office/powerpoint/2010/main" val="3625973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image.slidesharecdn.com/howdidcapitalismandcommunismclash-131109082014-phpapp01/95/how-did-capitalism-and-communism-clash-11-638.jpg?cb=1384006871"/>
          <p:cNvPicPr/>
          <p:nvPr/>
        </p:nvPicPr>
        <p:blipFill>
          <a:blip r:embed="rId2">
            <a:extLst>
              <a:ext uri="{28A0092B-C50C-407E-A947-70E740481C1C}">
                <a14:useLocalDpi xmlns:a14="http://schemas.microsoft.com/office/drawing/2010/main" val="0"/>
              </a:ext>
            </a:extLst>
          </a:blip>
          <a:srcRect/>
          <a:stretch>
            <a:fillRect/>
          </a:stretch>
        </p:blipFill>
        <p:spPr bwMode="auto">
          <a:xfrm>
            <a:off x="961697" y="720724"/>
            <a:ext cx="7378262" cy="5932323"/>
          </a:xfrm>
          <a:prstGeom prst="rect">
            <a:avLst/>
          </a:prstGeom>
          <a:noFill/>
          <a:ln>
            <a:noFill/>
          </a:ln>
        </p:spPr>
      </p:pic>
    </p:spTree>
    <p:extLst>
      <p:ext uri="{BB962C8B-B14F-4D97-AF65-F5344CB8AC3E}">
        <p14:creationId xmlns:p14="http://schemas.microsoft.com/office/powerpoint/2010/main" val="2579910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In a </a:t>
            </a:r>
            <a:r>
              <a:rPr lang="en-US" b="1" dirty="0" smtClean="0"/>
              <a:t>capitalist</a:t>
            </a:r>
            <a:r>
              <a:rPr lang="en-US" dirty="0" smtClean="0"/>
              <a:t> system resources are owned by individuals or businesses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r>
              <a:rPr lang="en-US" dirty="0" smtClean="0"/>
              <a:t>Mike has been waiting in line to get his yearly ration book so he can got get some cereal. </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In a </a:t>
            </a:r>
            <a:r>
              <a:rPr lang="en-US" b="1" dirty="0" smtClean="0"/>
              <a:t>communist</a:t>
            </a:r>
            <a:r>
              <a:rPr lang="en-US" dirty="0" smtClean="0"/>
              <a:t> system a government plans for how all goods and resources will be allocated (distributed).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r>
              <a:rPr lang="en-US" dirty="0" smtClean="0"/>
              <a:t>Terrell is dragging this morning…he knows no matter how hard he works at the factory, he won’t get a raise unless everyone else does.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In a </a:t>
            </a:r>
            <a:r>
              <a:rPr lang="en-US" b="1" dirty="0" smtClean="0"/>
              <a:t>communist</a:t>
            </a:r>
            <a:r>
              <a:rPr lang="en-US" dirty="0" smtClean="0"/>
              <a:t> system, income is determined by central planners in the government.</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lstStyle/>
          <a:p>
            <a:r>
              <a:rPr lang="en-US" dirty="0" smtClean="0"/>
              <a:t>Giovanni is upset because his father did not come home with the new Xbox 720, even though his dad waited in line at the store the night before, there were actually people crazy enough to have camped out for a week!</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In a </a:t>
            </a:r>
            <a:r>
              <a:rPr lang="en-US" b="1" dirty="0" smtClean="0"/>
              <a:t>capitalist</a:t>
            </a:r>
            <a:r>
              <a:rPr lang="en-US" dirty="0" smtClean="0"/>
              <a:t> system, the allocation (distribution) of goods and resources is determined by market forces (supply and demand)</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1878</TotalTime>
  <Words>521</Words>
  <Application>Microsoft Office PowerPoint</Application>
  <PresentationFormat>On-screen Show (4:3)</PresentationFormat>
  <Paragraphs>45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Franklin Gothic Book</vt:lpstr>
      <vt:lpstr>Franklin Gothic Medium</vt:lpstr>
      <vt:lpstr>Wingdings 2</vt:lpstr>
      <vt:lpstr>Trek</vt:lpstr>
      <vt:lpstr>Let’s Play…Capitalism, or Communism?!</vt:lpstr>
      <vt:lpstr>Scenario 1</vt:lpstr>
      <vt:lpstr>Explanation</vt:lpstr>
      <vt:lpstr>Scenario 2</vt:lpstr>
      <vt:lpstr>Explanation</vt:lpstr>
      <vt:lpstr>Scenario 3</vt:lpstr>
      <vt:lpstr>Explanation</vt:lpstr>
      <vt:lpstr>Scenario 4</vt:lpstr>
      <vt:lpstr>Explanation</vt:lpstr>
      <vt:lpstr>Scenario 5</vt:lpstr>
      <vt:lpstr>Explanation</vt:lpstr>
      <vt:lpstr>Scenario 6</vt:lpstr>
      <vt:lpstr>Explanation</vt:lpstr>
      <vt:lpstr>Scenario 7</vt:lpstr>
      <vt:lpstr>Explanation</vt:lpstr>
      <vt:lpstr>Scenario 8</vt:lpstr>
      <vt:lpstr>Explanation</vt:lpstr>
      <vt:lpstr>Scenario 9</vt:lpstr>
      <vt:lpstr>Explanation</vt:lpstr>
      <vt:lpstr>Scenario 10</vt:lpstr>
      <vt:lpstr>Explanation</vt:lpstr>
      <vt:lpstr>Scenario 11</vt:lpstr>
      <vt:lpstr>Explanation</vt:lpstr>
      <vt:lpstr>PowerPoint Presentation</vt:lpstr>
    </vt:vector>
  </TitlesOfParts>
  <Company>YPSD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Play…Capitalist or Communist!</dc:title>
  <dc:creator>Chad Bickel</dc:creator>
  <cp:lastModifiedBy>Annie Luttrell</cp:lastModifiedBy>
  <cp:revision>17</cp:revision>
  <dcterms:created xsi:type="dcterms:W3CDTF">2012-03-05T11:50:33Z</dcterms:created>
  <dcterms:modified xsi:type="dcterms:W3CDTF">2017-03-21T13:54:39Z</dcterms:modified>
</cp:coreProperties>
</file>