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60" r:id="rId5"/>
    <p:sldId id="268" r:id="rId6"/>
    <p:sldId id="267" r:id="rId7"/>
    <p:sldId id="263" r:id="rId8"/>
    <p:sldId id="261" r:id="rId9"/>
    <p:sldId id="266" r:id="rId10"/>
    <p:sldId id="269" r:id="rId11"/>
    <p:sldId id="262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1" d="100"/>
          <a:sy n="81" d="100"/>
        </p:scale>
        <p:origin x="150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7123CC6-DF67-416E-8E9A-D928C595A028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C82F901-CD35-4968-9938-1F5990EA3B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Battles and Effects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Plans to rebuild the south became known as Reconstruction</a:t>
            </a:r>
          </a:p>
          <a:p>
            <a:r>
              <a:rPr lang="en-US" sz="2800" dirty="0" smtClean="0"/>
              <a:t>Congress passed laws to protect the rights of African Americans</a:t>
            </a:r>
          </a:p>
          <a:p>
            <a:r>
              <a:rPr lang="en-US" sz="2800" dirty="0" smtClean="0"/>
              <a:t>States who ratified the amendments would be pardoned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6146" name="Picture 2" descr="http://www.africanamericancollection.com/images/HW%20Reg%20Black%20Voters%201870%20309%20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6000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2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15</a:t>
            </a:r>
            <a:r>
              <a:rPr lang="en-US" baseline="30000" dirty="0" smtClean="0"/>
              <a:t>th</a:t>
            </a:r>
            <a:r>
              <a:rPr lang="en-US" dirty="0" smtClean="0"/>
              <a:t> Amendments</a:t>
            </a:r>
            <a:endParaRPr lang="en-US" dirty="0"/>
          </a:p>
        </p:txBody>
      </p:sp>
      <p:pic>
        <p:nvPicPr>
          <p:cNvPr id="4098" name="Picture 2" descr="http://media-cache-ak0.pinimg.com/736x/70/7a/5e/707a5e2e9c86cf1d18cfb2f7cb8ec6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7" y="16764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0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states passed Black Codes</a:t>
            </a:r>
          </a:p>
          <a:p>
            <a:pPr lvl="1"/>
            <a:r>
              <a:rPr lang="en-US" sz="2800" dirty="0" smtClean="0"/>
              <a:t>Laws that sought to keep African Americans as landless workers</a:t>
            </a:r>
          </a:p>
          <a:p>
            <a:r>
              <a:rPr lang="en-US" sz="2800" dirty="0" smtClean="0"/>
              <a:t>African Americans who joined politics faced discrimination and violence </a:t>
            </a:r>
          </a:p>
          <a:p>
            <a:r>
              <a:rPr lang="en-US" sz="2800" dirty="0" smtClean="0"/>
              <a:t>Tensions were high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 to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6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owcountryafricana.com/wp-content/uploads/2011/12/zionschoolforcoloredchildrenscl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600"/>
            <a:ext cx="6400801" cy="44074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Established to protect and help African Americans</a:t>
            </a:r>
          </a:p>
          <a:p>
            <a:r>
              <a:rPr lang="en-US" sz="2800" dirty="0" smtClean="0"/>
              <a:t>Tasked with:</a:t>
            </a:r>
          </a:p>
          <a:p>
            <a:pPr lvl="1"/>
            <a:r>
              <a:rPr lang="en-US" sz="2800" dirty="0" smtClean="0"/>
              <a:t> Providing former slaves with education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edical care</a:t>
            </a:r>
          </a:p>
          <a:p>
            <a:pPr lvl="1"/>
            <a:r>
              <a:rPr lang="en-US" sz="2800" dirty="0"/>
              <a:t>O</a:t>
            </a:r>
            <a:r>
              <a:rPr lang="en-US" sz="2800" dirty="0" smtClean="0"/>
              <a:t>verseeing labor contracts</a:t>
            </a:r>
          </a:p>
          <a:p>
            <a:pPr lvl="1"/>
            <a:r>
              <a:rPr lang="en-US" sz="2800" dirty="0" smtClean="0"/>
              <a:t>Reuniting separated families</a:t>
            </a:r>
          </a:p>
          <a:p>
            <a:pPr lvl="1"/>
            <a:r>
              <a:rPr lang="en-US" sz="2800" dirty="0" smtClean="0"/>
              <a:t>Establishing jobs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Freedman's 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6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The Freedmen’s Bureau encouraged most freedmen to work on plantations</a:t>
            </a:r>
          </a:p>
          <a:p>
            <a:r>
              <a:rPr lang="en-US" sz="2800" dirty="0" smtClean="0"/>
              <a:t>They also came up with the strategy “40 acres and a mule”</a:t>
            </a:r>
          </a:p>
          <a:p>
            <a:r>
              <a:rPr lang="en-US" sz="2800" dirty="0" smtClean="0"/>
              <a:t>In the end only 1% actually received the land they had been promised.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acres and a mule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2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719071"/>
            <a:ext cx="4674092" cy="440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Gettysburg, Union General Sherman led a March from Atlanta to Savannah</a:t>
            </a:r>
          </a:p>
          <a:p>
            <a:r>
              <a:rPr lang="en-US" dirty="0" smtClean="0"/>
              <a:t>Wanted the people to give up the war</a:t>
            </a:r>
          </a:p>
          <a:p>
            <a:pPr lvl="1"/>
            <a:r>
              <a:rPr lang="en-US" dirty="0" smtClean="0"/>
              <a:t>Sherman Said: “not </a:t>
            </a:r>
            <a:r>
              <a:rPr lang="en-US" dirty="0"/>
              <a:t>only fighting hostile armies, but a hostile people,” </a:t>
            </a:r>
            <a:r>
              <a:rPr lang="en-US" dirty="0" smtClean="0"/>
              <a:t>they </a:t>
            </a:r>
            <a:r>
              <a:rPr lang="en-US" dirty="0"/>
              <a:t>needed to “make old and young, rich and poor, feel the hard hand of war.”</a:t>
            </a:r>
            <a:endParaRPr lang="en-US" dirty="0" smtClean="0"/>
          </a:p>
          <a:p>
            <a:r>
              <a:rPr lang="en-US" dirty="0" smtClean="0"/>
              <a:t>Stole food and livestock, burned barns and houses of anyone who fought back</a:t>
            </a:r>
          </a:p>
          <a:p>
            <a:r>
              <a:rPr lang="en-US" dirty="0" smtClean="0"/>
              <a:t>Captured Atlanta and destroyed industry there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 to the sea</a:t>
            </a:r>
            <a:endParaRPr lang="en-US" dirty="0"/>
          </a:p>
        </p:txBody>
      </p:sp>
      <p:pic>
        <p:nvPicPr>
          <p:cNvPr id="1026" name="Picture 2" descr="Image result for sherman's march to the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32200" cy="28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019801" cy="440740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After several more defeats, General Lee was forced to surrender at Appomattox Court House in VA</a:t>
            </a:r>
          </a:p>
          <a:p>
            <a:pPr lvl="1"/>
            <a:r>
              <a:rPr lang="en-US" sz="2400" dirty="0" smtClean="0"/>
              <a:t>Lee stated: "After </a:t>
            </a:r>
            <a:r>
              <a:rPr lang="en-US" sz="2400" dirty="0"/>
              <a:t>four years of arduous service marked by unsurpassed courage and fortitude the Army of Northern Virginia has been compelled to yield to overwhelming numbers and resources," </a:t>
            </a:r>
            <a:endParaRPr lang="en-US" sz="2400" dirty="0" smtClean="0"/>
          </a:p>
          <a:p>
            <a:r>
              <a:rPr lang="en-US" sz="2400" dirty="0" smtClean="0"/>
              <a:t>The war had waged on for 4 long years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Surrenders</a:t>
            </a:r>
            <a:endParaRPr lang="en-US" dirty="0"/>
          </a:p>
        </p:txBody>
      </p:sp>
      <p:pic>
        <p:nvPicPr>
          <p:cNvPr id="2050" name="Picture 2" descr="http://4.bp.blogspot.com/-7P9zOCWVZM8/T301IP4bLMI/AAAAAAAAD0s/Y6Wx5eZ-r_E/s1600/lee_surren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91" y="21336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7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April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Lincoln attended a play at the Ford’s Theater</a:t>
            </a:r>
          </a:p>
          <a:p>
            <a:r>
              <a:rPr lang="en-US" sz="2800" dirty="0" smtClean="0"/>
              <a:t>During the performance an actor, John Wilkes Booth shot Lincoln in the back of the head</a:t>
            </a:r>
          </a:p>
          <a:p>
            <a:r>
              <a:rPr lang="en-US" sz="2800" dirty="0" smtClean="0"/>
              <a:t>He died the next morning </a:t>
            </a:r>
          </a:p>
          <a:p>
            <a:r>
              <a:rPr lang="en-US" sz="2800" dirty="0" smtClean="0"/>
              <a:t>His death served to strengthen the North </a:t>
            </a:r>
          </a:p>
          <a:p>
            <a:r>
              <a:rPr lang="en-US" sz="2800" dirty="0" smtClean="0"/>
              <a:t>He became a hero and symbol of freedom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.wikinut.com/img/3rw7sv.17x.gqiuv/jpeg/0/Lincoln-s-Assassin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5761"/>
            <a:ext cx="5225295" cy="36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bpub.vo.llnwd.net/o16/video/olmk/lincol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40713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en/thumb/9/9f/LincolnPresidentialBox.jpg/300px-LincolnPresidential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82" y="3810000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9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war was over, but now what?</a:t>
            </a:r>
          </a:p>
          <a:p>
            <a:pPr lvl="1"/>
            <a:r>
              <a:rPr lang="en-US" sz="3600" dirty="0" smtClean="0"/>
              <a:t>What issues was the newly united nation going to deal with?</a:t>
            </a:r>
          </a:p>
          <a:p>
            <a:pPr lvl="1"/>
            <a:r>
              <a:rPr lang="en-US" sz="3600" dirty="0" smtClean="0"/>
              <a:t>What consequences of the war would need to be dealt with?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7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the South After the Civil War</a:t>
            </a:r>
            <a:endParaRPr lang="en-US" dirty="0"/>
          </a:p>
        </p:txBody>
      </p:sp>
      <p:pic>
        <p:nvPicPr>
          <p:cNvPr id="1026" name="Picture 2" descr="http://ts1.mm.bing.net/th?&amp;id=HN.60804132932046071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&amp;id=HN.60799273605726388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45" y="1066800"/>
            <a:ext cx="2857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IlLjSCl62J8/TFqxLpCblTI/AAAAAAAAA8c/RwyVII1YJX8/s1600/Destruction_of_Hoods_Ordinance_Train_48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90" y="2724150"/>
            <a:ext cx="489511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2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</a:t>
            </a:r>
            <a:r>
              <a:rPr lang="en-US" altLang="en-US" sz="2400" dirty="0"/>
              <a:t>North lost 364,000 soldiers. The South lost 260,000 soldiers.</a:t>
            </a:r>
          </a:p>
          <a:p>
            <a:r>
              <a:rPr lang="en-US" altLang="en-US" sz="2400" dirty="0" smtClean="0"/>
              <a:t>Black </a:t>
            </a:r>
            <a:r>
              <a:rPr lang="en-US" altLang="en-US" sz="2400" dirty="0"/>
              <a:t>Southerners </a:t>
            </a:r>
            <a:r>
              <a:rPr lang="en-US" altLang="en-US" sz="2400" dirty="0" smtClean="0"/>
              <a:t>were freed and had to start new lives</a:t>
            </a:r>
          </a:p>
          <a:p>
            <a:r>
              <a:rPr lang="en-US" altLang="en-US" sz="2400" dirty="0" smtClean="0"/>
              <a:t>Plantation </a:t>
            </a:r>
            <a:r>
              <a:rPr lang="en-US" altLang="en-US" sz="2400" dirty="0"/>
              <a:t>owners lost slave labor worth $3 billion.</a:t>
            </a:r>
          </a:p>
          <a:p>
            <a:r>
              <a:rPr lang="en-US" altLang="en-US" sz="2400" dirty="0"/>
              <a:t>Poor white Southerners could not find work </a:t>
            </a:r>
            <a:endParaRPr lang="en-US" altLang="en-US" sz="2400" dirty="0" smtClean="0"/>
          </a:p>
          <a:p>
            <a:r>
              <a:rPr lang="en-US" altLang="en-US" sz="2400" dirty="0" smtClean="0"/>
              <a:t>The </a:t>
            </a:r>
            <a:r>
              <a:rPr lang="en-US" altLang="en-US" sz="2400" dirty="0"/>
              <a:t>war had destroyed two thirds of the South’s shipping industry </a:t>
            </a:r>
            <a:endParaRPr lang="en-US" altLang="en-US" sz="2400" dirty="0" smtClean="0"/>
          </a:p>
          <a:p>
            <a:r>
              <a:rPr lang="en-US" altLang="en-US" sz="2400" dirty="0" smtClean="0"/>
              <a:t>9,000 </a:t>
            </a:r>
            <a:r>
              <a:rPr lang="en-US" altLang="en-US" sz="2400" dirty="0"/>
              <a:t>miles of </a:t>
            </a:r>
            <a:r>
              <a:rPr lang="en-US" altLang="en-US" sz="2400" dirty="0" smtClean="0"/>
              <a:t>railroad were destroyed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government started a plan to help rebuild the south called Reconstruction</a:t>
            </a:r>
          </a:p>
          <a:p>
            <a:r>
              <a:rPr lang="en-US" sz="2800" dirty="0" smtClean="0"/>
              <a:t>They had to consider 3 major issues</a:t>
            </a:r>
          </a:p>
          <a:p>
            <a:pPr lvl="1"/>
            <a:r>
              <a:rPr lang="en-US" sz="2800" dirty="0" smtClean="0"/>
              <a:t>How will southern states rejoin the union?</a:t>
            </a:r>
          </a:p>
          <a:p>
            <a:pPr lvl="1"/>
            <a:r>
              <a:rPr lang="en-US" sz="2800" dirty="0" smtClean="0"/>
              <a:t>How will the southern economy be rebuilt?</a:t>
            </a:r>
          </a:p>
          <a:p>
            <a:pPr lvl="1"/>
            <a:r>
              <a:rPr lang="en-US" sz="2800" dirty="0" smtClean="0"/>
              <a:t>What rights will African Americans have?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2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210</TotalTime>
  <Words>481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Franklin Gothic Medium</vt:lpstr>
      <vt:lpstr>Wingdings</vt:lpstr>
      <vt:lpstr>Wingdings 2</vt:lpstr>
      <vt:lpstr>Grid</vt:lpstr>
      <vt:lpstr>The End of the Civil War</vt:lpstr>
      <vt:lpstr>Sherman’s March to the sea</vt:lpstr>
      <vt:lpstr>Lee Surrenders</vt:lpstr>
      <vt:lpstr>Lincoln Shot</vt:lpstr>
      <vt:lpstr>PowerPoint Presentation</vt:lpstr>
      <vt:lpstr>Stop and Think</vt:lpstr>
      <vt:lpstr>Images of the South After the Civil War</vt:lpstr>
      <vt:lpstr>Aftermath</vt:lpstr>
      <vt:lpstr>Reconstruction</vt:lpstr>
      <vt:lpstr>Reconstruction</vt:lpstr>
      <vt:lpstr>13th, 14th, 15th Amendments</vt:lpstr>
      <vt:lpstr>Hurdles to reconstruction</vt:lpstr>
      <vt:lpstr>Freedman's Bureau</vt:lpstr>
      <vt:lpstr>40 acres and a mule</vt:lpstr>
    </vt:vector>
  </TitlesOfParts>
  <Company>TMAPCHS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Civil War</dc:title>
  <dc:creator>Annie Luttrell</dc:creator>
  <cp:lastModifiedBy>Annie Luttrell</cp:lastModifiedBy>
  <cp:revision>20</cp:revision>
  <dcterms:created xsi:type="dcterms:W3CDTF">2014-10-07T16:42:16Z</dcterms:created>
  <dcterms:modified xsi:type="dcterms:W3CDTF">2016-10-26T14:37:22Z</dcterms:modified>
</cp:coreProperties>
</file>