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57" r:id="rId4"/>
    <p:sldId id="258" r:id="rId5"/>
    <p:sldId id="262" r:id="rId6"/>
    <p:sldId id="265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5CCD53-E027-4743-9A0B-722E478E9430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E4582F-304A-43C9-A032-68FAC7863E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Progressive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Business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Many business were monopolies, they dominated an entire industry</a:t>
            </a:r>
          </a:p>
          <a:p>
            <a:r>
              <a:rPr lang="en-US" dirty="0" smtClean="0"/>
              <a:t>This led to unfair business practices</a:t>
            </a:r>
          </a:p>
          <a:p>
            <a:r>
              <a:rPr lang="en-US" dirty="0" smtClean="0"/>
              <a:t>Ida Tarbell exposed practices of Standard Oil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Anti-Trust and Anti-Monopoly laws passed</a:t>
            </a:r>
            <a:endParaRPr lang="en-US" dirty="0"/>
          </a:p>
        </p:txBody>
      </p:sp>
      <p:pic>
        <p:nvPicPr>
          <p:cNvPr id="7170" name="Picture 2" descr="http://media-cache-ec0.pinimg.com/736x/d9/95/f9/d995f9ee1461886be8382abd9a4d9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8" y="3429000"/>
            <a:ext cx="472132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6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Progressive Era Definition- A Time of Massive Reform to cure the ills of the Industrial Age, 1890-1920</a:t>
            </a:r>
          </a:p>
          <a:p>
            <a:r>
              <a:rPr lang="en-US" sz="3200" dirty="0" smtClean="0"/>
              <a:t>A new type of journalism called Muckraking became popular</a:t>
            </a:r>
          </a:p>
          <a:p>
            <a:pPr lvl="1"/>
            <a:r>
              <a:rPr lang="en-US" sz="2800" dirty="0" smtClean="0"/>
              <a:t>Its goal was to expose issues and injustices occurring</a:t>
            </a:r>
          </a:p>
        </p:txBody>
      </p:sp>
    </p:spTree>
    <p:extLst>
      <p:ext uri="{BB962C8B-B14F-4D97-AF65-F5344CB8AC3E}">
        <p14:creationId xmlns:p14="http://schemas.microsoft.com/office/powerpoint/2010/main" val="135697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rksloanmd.files.wordpress.com/2011/11/suffragette-ph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59629"/>
            <a:ext cx="2603500" cy="311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Suffrage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750887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677647"/>
            <a:ext cx="4040188" cy="3763963"/>
          </a:xfrm>
        </p:spPr>
        <p:txBody>
          <a:bodyPr/>
          <a:lstStyle/>
          <a:p>
            <a:r>
              <a:rPr lang="en-US" dirty="0" smtClean="0"/>
              <a:t>Women were not allowed to vote</a:t>
            </a:r>
          </a:p>
          <a:p>
            <a:r>
              <a:rPr lang="en-US" dirty="0" smtClean="0"/>
              <a:t>Susan B </a:t>
            </a:r>
            <a:r>
              <a:rPr lang="en-US" dirty="0" smtClean="0"/>
              <a:t>Anthony, Elizabeth Cady Stanton and </a:t>
            </a:r>
            <a:r>
              <a:rPr lang="en-US" dirty="0" smtClean="0"/>
              <a:t>others campaigned for equal rights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 gave all women the right to vote</a:t>
            </a:r>
            <a:endParaRPr lang="en-US" dirty="0"/>
          </a:p>
        </p:txBody>
      </p:sp>
      <p:pic>
        <p:nvPicPr>
          <p:cNvPr id="6148" name="Picture 4" descr="http://sassysagesays.files.wordpress.com/2012/11/women-suffrage-voters-11-12.jpg?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581400" cy="25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6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rtplusphoto.com/wp-content/uploads/2014/02/lewis-hine-child-labor-john-dempsey-1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09999"/>
            <a:ext cx="4024586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prUqZ2cDxK4/Tb57XLlDzlI/AAAAAAAAAKE/wWsZG9w38ks/s640/lewis-hine-child-labor-lil-shuckers-1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69053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Labor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750887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1143000"/>
            <a:ext cx="4041775" cy="750887"/>
          </a:xfrm>
        </p:spPr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676400"/>
            <a:ext cx="4040188" cy="3763963"/>
          </a:xfrm>
        </p:spPr>
        <p:txBody>
          <a:bodyPr/>
          <a:lstStyle/>
          <a:p>
            <a:r>
              <a:rPr lang="en-US" dirty="0" smtClean="0"/>
              <a:t>Long Hours</a:t>
            </a:r>
          </a:p>
          <a:p>
            <a:r>
              <a:rPr lang="en-US" dirty="0" smtClean="0"/>
              <a:t>Unsafe Machines</a:t>
            </a:r>
          </a:p>
          <a:p>
            <a:r>
              <a:rPr lang="en-US" dirty="0" smtClean="0"/>
              <a:t>Unsanitary Conditions</a:t>
            </a:r>
          </a:p>
          <a:p>
            <a:r>
              <a:rPr lang="en-US" dirty="0" smtClean="0"/>
              <a:t>Lewis Hine published images of children in factories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5800" y="1600200"/>
            <a:ext cx="4041775" cy="3763963"/>
          </a:xfrm>
        </p:spPr>
        <p:txBody>
          <a:bodyPr/>
          <a:lstStyle/>
          <a:p>
            <a:r>
              <a:rPr lang="en-US" dirty="0" smtClean="0"/>
              <a:t>Legal Working Age (12-16)</a:t>
            </a:r>
          </a:p>
          <a:p>
            <a:r>
              <a:rPr lang="en-US" dirty="0" smtClean="0"/>
              <a:t>Work Day Hours Limited</a:t>
            </a:r>
          </a:p>
          <a:p>
            <a:r>
              <a:rPr lang="en-US" dirty="0" smtClean="0"/>
              <a:t>Workers Compensation Instated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9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Unsafe conditions</a:t>
            </a:r>
          </a:p>
          <a:p>
            <a:r>
              <a:rPr lang="en-US" dirty="0" smtClean="0"/>
              <a:t>Cramped Buildings</a:t>
            </a:r>
          </a:p>
          <a:p>
            <a:r>
              <a:rPr lang="en-US" dirty="0" smtClean="0"/>
              <a:t>Fires</a:t>
            </a:r>
          </a:p>
          <a:p>
            <a:r>
              <a:rPr lang="en-US" dirty="0" smtClean="0"/>
              <a:t>Jacob Riis exposed conditions with book “How the Other Half Lives”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NYC passed building codes</a:t>
            </a:r>
            <a:endParaRPr lang="en-US" dirty="0"/>
          </a:p>
        </p:txBody>
      </p:sp>
      <p:pic>
        <p:nvPicPr>
          <p:cNvPr id="2050" name="Picture 2" descr="http://iconolo.gy/sites/default/files/imagecache/h516/riis_mens_lod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3352800"/>
            <a:ext cx="4343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0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ieman.harvard.edu/assets/Image/Nieman%20Reports/Images%20by%20Issue/spring08/watchdog/watchdo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uthentichistory.com/1898-1913/2-progressivism/2-riis/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06187"/>
            <a:ext cx="4534441" cy="36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.boingboing.net/wp-content/uploads/2014/06/lh1dn1et0zzlcj6d2xf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3650471"/>
            <a:ext cx="2819400" cy="300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3.mm.bing.net/th?id=HN.607999728294300217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743624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3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Temperance/Prohibition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9412" y="1143000"/>
            <a:ext cx="4040188" cy="750887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600200"/>
            <a:ext cx="4040188" cy="3763963"/>
          </a:xfrm>
        </p:spPr>
        <p:txBody>
          <a:bodyPr/>
          <a:lstStyle/>
          <a:p>
            <a:r>
              <a:rPr lang="en-US" dirty="0" smtClean="0"/>
              <a:t>Drunkenness was a growing concern</a:t>
            </a:r>
          </a:p>
          <a:p>
            <a:r>
              <a:rPr lang="en-US" dirty="0" smtClean="0"/>
              <a:t>Led to health problems and poverty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 prohibited the making, selling, and purchasing of alcohol</a:t>
            </a:r>
            <a:endParaRPr lang="en-US" dirty="0"/>
          </a:p>
        </p:txBody>
      </p:sp>
      <p:pic>
        <p:nvPicPr>
          <p:cNvPr id="4098" name="Picture 2" descr="http://www.the-nostalgia.com/wp-content/uploads/2012/11/temperance-mov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381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_473nrD5vEv8/SM4_WJX-DpI/AAAAAAAAAxI/WKM4I0Fubv4/s400/temperance-mov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6" y="3274852"/>
            <a:ext cx="35718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5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_FrsZ4U-W5Hs/TPVfJomB4VI/AAAAAAAAArU/ORT0Hh7vvI8/s1600/bee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143750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Safety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750887"/>
          </a:xfrm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84246" y="1066800"/>
            <a:ext cx="4041775" cy="750887"/>
          </a:xfrm>
        </p:spPr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1676400"/>
            <a:ext cx="4040188" cy="3763963"/>
          </a:xfrm>
        </p:spPr>
        <p:txBody>
          <a:bodyPr/>
          <a:lstStyle/>
          <a:p>
            <a:r>
              <a:rPr lang="en-US" dirty="0" smtClean="0"/>
              <a:t>Unsanitary conditions in meat industry</a:t>
            </a:r>
            <a:endParaRPr lang="en-US" dirty="0"/>
          </a:p>
          <a:p>
            <a:r>
              <a:rPr lang="en-US" dirty="0" smtClean="0"/>
              <a:t>Upton Sinclair’s The Jungle exposed horrors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2475" y="1600200"/>
            <a:ext cx="4041775" cy="3763963"/>
          </a:xfrm>
        </p:spPr>
        <p:txBody>
          <a:bodyPr/>
          <a:lstStyle/>
          <a:p>
            <a:r>
              <a:rPr lang="en-US" dirty="0" smtClean="0"/>
              <a:t>Meat Inspection Act was Passed</a:t>
            </a:r>
          </a:p>
          <a:p>
            <a:r>
              <a:rPr lang="en-US" dirty="0" smtClean="0"/>
              <a:t>1906 Food and Drug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9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Rights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Racism lingered</a:t>
            </a:r>
          </a:p>
          <a:p>
            <a:r>
              <a:rPr lang="en-US" dirty="0" smtClean="0"/>
              <a:t>Unequal Job Opportunities</a:t>
            </a:r>
          </a:p>
          <a:p>
            <a:r>
              <a:rPr lang="en-US" dirty="0" smtClean="0"/>
              <a:t>W.E.B Du Bois founder of NAACP</a:t>
            </a:r>
          </a:p>
          <a:p>
            <a:r>
              <a:rPr lang="en-US" dirty="0" smtClean="0"/>
              <a:t>Booker T Washington encouraged education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Founding of NAACP</a:t>
            </a:r>
          </a:p>
          <a:p>
            <a:r>
              <a:rPr lang="en-US" dirty="0" smtClean="0"/>
              <a:t>National Urban League Founded</a:t>
            </a:r>
          </a:p>
          <a:p>
            <a:pPr lvl="1"/>
            <a:r>
              <a:rPr lang="en-US" dirty="0" smtClean="0"/>
              <a:t>Both sought to improve economic opportunities for African Americans and promote 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47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1344</TotalTime>
  <Words>250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Lucida Sans</vt:lpstr>
      <vt:lpstr>Wingdings</vt:lpstr>
      <vt:lpstr>Wingdings 2</vt:lpstr>
      <vt:lpstr>Wingdings 3</vt:lpstr>
      <vt:lpstr>Apex</vt:lpstr>
      <vt:lpstr>The Progressive Era</vt:lpstr>
      <vt:lpstr>PowerPoint Presentation</vt:lpstr>
      <vt:lpstr>Women’s Suffrage</vt:lpstr>
      <vt:lpstr>Child Labor </vt:lpstr>
      <vt:lpstr>Housing</vt:lpstr>
      <vt:lpstr>PowerPoint Presentation</vt:lpstr>
      <vt:lpstr>Temperance/Prohibition</vt:lpstr>
      <vt:lpstr>Food Safety</vt:lpstr>
      <vt:lpstr>African American Rights</vt:lpstr>
      <vt:lpstr>Big Business</vt:lpstr>
    </vt:vector>
  </TitlesOfParts>
  <Company>TMAPCHS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Luttrell</dc:creator>
  <cp:lastModifiedBy>Annie Luttrell</cp:lastModifiedBy>
  <cp:revision>12</cp:revision>
  <dcterms:created xsi:type="dcterms:W3CDTF">2014-11-05T20:10:00Z</dcterms:created>
  <dcterms:modified xsi:type="dcterms:W3CDTF">2015-11-13T13:06:14Z</dcterms:modified>
</cp:coreProperties>
</file>