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65" r:id="rId3"/>
    <p:sldId id="257" r:id="rId4"/>
    <p:sldId id="259" r:id="rId5"/>
    <p:sldId id="260" r:id="rId6"/>
    <p:sldId id="261" r:id="rId7"/>
    <p:sldId id="262" r:id="rId8"/>
    <p:sldId id="263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10 and 13, 2017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7581" y="2540000"/>
            <a:ext cx="7175351" cy="2385457"/>
          </a:xfrm>
        </p:spPr>
        <p:txBody>
          <a:bodyPr/>
          <a:lstStyle/>
          <a:p>
            <a:pPr marL="182880" indent="0">
              <a:buNone/>
            </a:pPr>
            <a:r>
              <a:rPr lang="en-US" dirty="0" smtClean="0"/>
              <a:t>World War II: Europe and the Pacific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7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azi progression WWII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47" r="-18147"/>
          <a:stretch>
            <a:fillRect/>
          </a:stretch>
        </p:blipFill>
        <p:spPr>
          <a:xfrm>
            <a:off x="171219" y="731520"/>
            <a:ext cx="9414043" cy="5110480"/>
          </a:xfrm>
        </p:spPr>
      </p:pic>
    </p:spTree>
    <p:extLst>
      <p:ext uri="{BB962C8B-B14F-4D97-AF65-F5344CB8AC3E}">
        <p14:creationId xmlns:p14="http://schemas.microsoft.com/office/powerpoint/2010/main" val="20608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058" y="5515168"/>
            <a:ext cx="6512511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D Day: Operation Overlord</a:t>
            </a:r>
            <a:endParaRPr lang="en-US" dirty="0"/>
          </a:p>
        </p:txBody>
      </p:sp>
      <p:pic>
        <p:nvPicPr>
          <p:cNvPr id="4" name="Content Placeholder 3" descr="Operation Overlord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4" b="6194"/>
          <a:stretch>
            <a:fillRect/>
          </a:stretch>
        </p:blipFill>
        <p:spPr>
          <a:xfrm>
            <a:off x="469231" y="731519"/>
            <a:ext cx="7973337" cy="4328383"/>
          </a:xfrm>
        </p:spPr>
      </p:pic>
    </p:spTree>
    <p:extLst>
      <p:ext uri="{BB962C8B-B14F-4D97-AF65-F5344CB8AC3E}">
        <p14:creationId xmlns:p14="http://schemas.microsoft.com/office/powerpoint/2010/main" val="142952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 Day’s Effects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/>
              <a:t>Surprise attack by the Allies on the Germans in Normandy, France.  </a:t>
            </a:r>
          </a:p>
          <a:p>
            <a:pPr>
              <a:buFontTx/>
              <a:buChar char="-"/>
            </a:pPr>
            <a:r>
              <a:rPr lang="en-US" dirty="0" smtClean="0"/>
              <a:t>156,000 troops stormed the beach on June </a:t>
            </a:r>
            <a:r>
              <a:rPr lang="en-US" dirty="0" smtClean="0"/>
              <a:t>6, </a:t>
            </a:r>
            <a:r>
              <a:rPr lang="en-US" dirty="0" smtClean="0"/>
              <a:t>1944, and Allies suffered about 10,000 casualties (wounded, missing, and dead).</a:t>
            </a:r>
          </a:p>
          <a:p>
            <a:pPr>
              <a:buFontTx/>
              <a:buChar char="-"/>
            </a:pPr>
            <a:r>
              <a:rPr lang="en-US" dirty="0" smtClean="0"/>
              <a:t>This was the beginning of an Allied movement across Europe, pushing the Germans back to Berlin.</a:t>
            </a:r>
          </a:p>
          <a:p>
            <a:pPr>
              <a:buFontTx/>
              <a:buChar char="-"/>
            </a:pPr>
            <a:r>
              <a:rPr lang="en-US" dirty="0" smtClean="0"/>
              <a:t>At the same time, Russian troops were pushing west.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4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p - War in Europe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86" r="-27086"/>
          <a:stretch>
            <a:fillRect/>
          </a:stretch>
        </p:blipFill>
        <p:spPr>
          <a:xfrm>
            <a:off x="-682619" y="731837"/>
            <a:ext cx="10959849" cy="5950175"/>
          </a:xfrm>
        </p:spPr>
      </p:pic>
    </p:spTree>
    <p:extLst>
      <p:ext uri="{BB962C8B-B14F-4D97-AF65-F5344CB8AC3E}">
        <p14:creationId xmlns:p14="http://schemas.microsoft.com/office/powerpoint/2010/main" val="370164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 of Nazi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Soviet Union soldiers began a siege of Berlin in January 1945.</a:t>
            </a:r>
          </a:p>
          <a:p>
            <a:r>
              <a:rPr lang="en-US" dirty="0" smtClean="0"/>
              <a:t>Hitler began to live in a bunker under the city.</a:t>
            </a:r>
          </a:p>
          <a:p>
            <a:r>
              <a:rPr lang="en-US" dirty="0" smtClean="0"/>
              <a:t>On April 12, 1945 FDR dies, and Harry Truman becomes president.</a:t>
            </a:r>
          </a:p>
          <a:p>
            <a:r>
              <a:rPr lang="en-US" dirty="0" smtClean="0"/>
              <a:t>As the enemy approached, </a:t>
            </a:r>
            <a:r>
              <a:rPr lang="en-US" dirty="0" smtClean="0"/>
              <a:t>Hitler</a:t>
            </a:r>
            <a:r>
              <a:rPr lang="en-US" dirty="0" smtClean="0"/>
              <a:t> </a:t>
            </a:r>
            <a:r>
              <a:rPr lang="en-US" dirty="0" smtClean="0"/>
              <a:t>committed suicide on April 30, 1945.</a:t>
            </a:r>
          </a:p>
          <a:p>
            <a:r>
              <a:rPr lang="en-US" dirty="0" smtClean="0"/>
              <a:t>The Germans signed an unconditional surrender to begin on May 8, 1945, V-E 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2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07glennparade.span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6" b="5096"/>
          <a:stretch>
            <a:fillRect/>
          </a:stretch>
        </p:blipFill>
        <p:spPr>
          <a:xfrm>
            <a:off x="449385" y="354986"/>
            <a:ext cx="5392719" cy="2927476"/>
          </a:xfrm>
        </p:spPr>
      </p:pic>
      <p:pic>
        <p:nvPicPr>
          <p:cNvPr id="6" name="Picture 5" descr="VE-Victory-in-Europe-Day-Philadelphia-PA-May-8-19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68" y="3053252"/>
            <a:ext cx="4689231" cy="36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6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in the Pacific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Although Germany surrendered, the US </a:t>
            </a:r>
            <a:r>
              <a:rPr lang="en-US" dirty="0" smtClean="0"/>
              <a:t>was </a:t>
            </a:r>
            <a:r>
              <a:rPr lang="en-US" dirty="0" smtClean="0"/>
              <a:t>still fighting hard in Japan. </a:t>
            </a:r>
          </a:p>
          <a:p>
            <a:r>
              <a:rPr lang="en-US" dirty="0" smtClean="0"/>
              <a:t>The strategy used was called “leapfrogging,” moving from one island to another, closer to Japan.</a:t>
            </a:r>
          </a:p>
          <a:p>
            <a:r>
              <a:rPr lang="en-US" dirty="0" smtClean="0"/>
              <a:t>Although the US was making progress, conditions were brutal.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0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orld War II in the Pacific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41" r="-18141"/>
          <a:stretch>
            <a:fillRect/>
          </a:stretch>
        </p:blipFill>
        <p:spPr>
          <a:xfrm>
            <a:off x="-801077" y="477838"/>
            <a:ext cx="10483620" cy="5691627"/>
          </a:xfrm>
        </p:spPr>
      </p:pic>
    </p:spTree>
    <p:extLst>
      <p:ext uri="{BB962C8B-B14F-4D97-AF65-F5344CB8AC3E}">
        <p14:creationId xmlns:p14="http://schemas.microsoft.com/office/powerpoint/2010/main" val="170835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1306</TotalTime>
  <Words>215</Words>
  <Application>Microsoft Macintosh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Slipstream</vt:lpstr>
      <vt:lpstr>World War II: Europe and the Pacific</vt:lpstr>
      <vt:lpstr>PowerPoint Presentation</vt:lpstr>
      <vt:lpstr>D Day: Operation Overlord</vt:lpstr>
      <vt:lpstr>D Day’s Effects </vt:lpstr>
      <vt:lpstr>PowerPoint Presentation</vt:lpstr>
      <vt:lpstr>The Fall of Nazi Germany</vt:lpstr>
      <vt:lpstr>PowerPoint Presentation</vt:lpstr>
      <vt:lpstr>The War in the Pacific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II: Europe and the Pacific</dc:title>
  <dc:creator>Allegra</dc:creator>
  <cp:lastModifiedBy>Allegra</cp:lastModifiedBy>
  <cp:revision>15</cp:revision>
  <dcterms:created xsi:type="dcterms:W3CDTF">2017-03-08T15:58:44Z</dcterms:created>
  <dcterms:modified xsi:type="dcterms:W3CDTF">2017-03-10T02:31:47Z</dcterms:modified>
</cp:coreProperties>
</file>