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Foreign Policy: </a:t>
            </a:r>
            <a:br>
              <a:rPr lang="en-US" dirty="0" smtClean="0"/>
            </a:br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March 6 and 7,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29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the Nazis doing in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 and the Axis powers controlled much of Europe, and placed more and more restrictions on Jews.</a:t>
            </a:r>
          </a:p>
          <a:p>
            <a:r>
              <a:rPr lang="en-US" dirty="0" smtClean="0"/>
              <a:t>Ghettos were created in European cities, and Jews were forced to live there.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15" y="3627313"/>
            <a:ext cx="4117488" cy="27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0548"/>
            <a:ext cx="7770813" cy="2584142"/>
          </a:xfrm>
        </p:spPr>
        <p:txBody>
          <a:bodyPr/>
          <a:lstStyle/>
          <a:p>
            <a:r>
              <a:rPr lang="en-US" dirty="0" smtClean="0"/>
              <a:t>Ghettos were a way for Nazis to control Jews, and from there, they deported them to concentration camps.</a:t>
            </a:r>
          </a:p>
          <a:p>
            <a:r>
              <a:rPr lang="en-US" dirty="0" smtClean="0"/>
              <a:t>Although there were many concentration camps, news of them was kept secret from the Allies.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4038600"/>
            <a:ext cx="406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5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camps</a:t>
            </a:r>
            <a:endParaRPr lang="en-US" dirty="0"/>
          </a:p>
        </p:txBody>
      </p:sp>
      <p:pic>
        <p:nvPicPr>
          <p:cNvPr id="4" name="Content Placeholder 3" descr="concentration camp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12" r="-19712"/>
          <a:stretch>
            <a:fillRect/>
          </a:stretch>
        </p:blipFill>
        <p:spPr>
          <a:xfrm>
            <a:off x="-472065" y="1569894"/>
            <a:ext cx="9956628" cy="4686429"/>
          </a:xfrm>
        </p:spPr>
      </p:pic>
    </p:spTree>
    <p:extLst>
      <p:ext uri="{BB962C8B-B14F-4D97-AF65-F5344CB8AC3E}">
        <p14:creationId xmlns:p14="http://schemas.microsoft.com/office/powerpoint/2010/main" val="199679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refugee policy in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1924 Immigration Act placed an immigration “quota” on immigrants from different countries. </a:t>
            </a:r>
            <a:endParaRPr lang="en-US" dirty="0"/>
          </a:p>
          <a:p>
            <a:r>
              <a:rPr lang="en-US" dirty="0" smtClean="0"/>
              <a:t>In the late 1930s, it was around 35,000 for Germany and Austria.</a:t>
            </a:r>
          </a:p>
          <a:p>
            <a:r>
              <a:rPr lang="en-US" dirty="0" smtClean="0"/>
              <a:t>Strict standards also meant the quota wasn’t met until Roosevelt pressured State Department.</a:t>
            </a:r>
          </a:p>
          <a:p>
            <a:r>
              <a:rPr lang="en-US" dirty="0" smtClean="0"/>
              <a:t>Americans feared that refugees were spies.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1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US know about the Holocaust?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government didn’t know about “Jewish extermination” until late 1942.</a:t>
            </a:r>
          </a:p>
          <a:p>
            <a:r>
              <a:rPr lang="en-US" dirty="0" smtClean="0"/>
              <a:t>Even then, US did not know quite how brutal concentration camps were.</a:t>
            </a:r>
          </a:p>
          <a:p>
            <a:r>
              <a:rPr lang="en-US" dirty="0" smtClean="0"/>
              <a:t>Once the US learned about Nazi actions, there was no agreement in foreign policy.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0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US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January 1944, FDR finally created the War Refugee Board:</a:t>
            </a:r>
          </a:p>
          <a:p>
            <a:r>
              <a:rPr lang="en-US" dirty="0" smtClean="0"/>
              <a:t>“to take all measures within its power to rescue the victims of enemy oppression who are in imminent danger of death.”</a:t>
            </a:r>
          </a:p>
          <a:p>
            <a:r>
              <a:rPr lang="en-US" dirty="0" smtClean="0"/>
              <a:t>Estimated to have saved about 200,000 lives.</a:t>
            </a:r>
          </a:p>
          <a:p>
            <a:r>
              <a:rPr lang="en-US" dirty="0" smtClean="0"/>
              <a:t>Around 6 million Jews died in the Holocaust.</a:t>
            </a:r>
          </a:p>
        </p:txBody>
      </p:sp>
    </p:spTree>
    <p:extLst>
      <p:ext uri="{BB962C8B-B14F-4D97-AF65-F5344CB8AC3E}">
        <p14:creationId xmlns:p14="http://schemas.microsoft.com/office/powerpoint/2010/main" val="4052304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842</TotalTime>
  <Words>264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Folio</vt:lpstr>
      <vt:lpstr>Foreign Policy:  Then and Now</vt:lpstr>
      <vt:lpstr>What were the Nazis doing in Europe?</vt:lpstr>
      <vt:lpstr>Nazi strategy</vt:lpstr>
      <vt:lpstr>Concentration camps</vt:lpstr>
      <vt:lpstr>What was the refugee policy in the US?</vt:lpstr>
      <vt:lpstr>What did the US know about the Holocaust?</vt:lpstr>
      <vt:lpstr>What did the US do?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Policy:  Then and Now</dc:title>
  <dc:creator>Allegra</dc:creator>
  <cp:lastModifiedBy>Allegra</cp:lastModifiedBy>
  <cp:revision>6</cp:revision>
  <dcterms:created xsi:type="dcterms:W3CDTF">2017-03-03T02:00:22Z</dcterms:created>
  <dcterms:modified xsi:type="dcterms:W3CDTF">2017-03-03T16:03:00Z</dcterms:modified>
</cp:coreProperties>
</file>