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Beginnings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fighting?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3000" dirty="0" smtClean="0"/>
              <a:t>Allied Powers</a:t>
            </a:r>
          </a:p>
          <a:p>
            <a:r>
              <a:rPr lang="en-US" dirty="0" smtClean="0"/>
              <a:t>Great Britain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Poland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000" dirty="0" smtClean="0"/>
              <a:t>Axis Powers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Italy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Progress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swept through Europe quickly, taking control of many countries throughout Europe.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USSR </a:t>
            </a:r>
            <a:r>
              <a:rPr lang="en-US" dirty="0" smtClean="0"/>
              <a:t>signed </a:t>
            </a:r>
            <a:r>
              <a:rPr lang="en-US" dirty="0" smtClean="0"/>
              <a:t>a non-aggression pact with Germany and invaded Poland from the east.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1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Nazi progression WWI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6" r="-17336"/>
          <a:stretch>
            <a:fillRect/>
          </a:stretch>
        </p:blipFill>
        <p:spPr>
          <a:xfrm>
            <a:off x="-906890" y="79468"/>
            <a:ext cx="11042323" cy="6066604"/>
          </a:xfrm>
        </p:spPr>
      </p:pic>
    </p:spTree>
    <p:extLst>
      <p:ext uri="{BB962C8B-B14F-4D97-AF65-F5344CB8AC3E}">
        <p14:creationId xmlns:p14="http://schemas.microsoft.com/office/powerpoint/2010/main" val="94063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States’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13182"/>
            <a:ext cx="7612064" cy="4517987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</a:t>
            </a:r>
            <a:r>
              <a:rPr lang="en-US" dirty="0" smtClean="0"/>
              <a:t>passed Neutrality Acts in the 1930s.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US allowed Britain to move </a:t>
            </a:r>
            <a:r>
              <a:rPr lang="en-US" dirty="0" smtClean="0"/>
              <a:t>from </a:t>
            </a:r>
            <a:r>
              <a:rPr lang="en-US" dirty="0" smtClean="0"/>
              <a:t>“cash and carry” to “lend-lease.”</a:t>
            </a:r>
          </a:p>
          <a:p>
            <a:r>
              <a:rPr lang="en-US" dirty="0" smtClean="0"/>
              <a:t>“Cash </a:t>
            </a:r>
            <a:r>
              <a:rPr lang="en-US" dirty="0" smtClean="0"/>
              <a:t>and </a:t>
            </a:r>
            <a:r>
              <a:rPr lang="en-US" dirty="0" smtClean="0"/>
              <a:t>carry” was the US selling non-military supplies to other countries.</a:t>
            </a:r>
            <a:endParaRPr lang="en-US" dirty="0" smtClean="0"/>
          </a:p>
          <a:p>
            <a:r>
              <a:rPr lang="en-US" dirty="0" smtClean="0"/>
              <a:t>Lend-lease allowed countries at war to buy </a:t>
            </a:r>
            <a:r>
              <a:rPr lang="en-US" dirty="0" smtClean="0"/>
              <a:t>military supplies </a:t>
            </a:r>
            <a:r>
              <a:rPr lang="en-US" dirty="0" smtClean="0"/>
              <a:t>and not pay. Instead, </a:t>
            </a:r>
            <a:r>
              <a:rPr lang="en-US" dirty="0" smtClean="0"/>
              <a:t>US leased </a:t>
            </a:r>
            <a:r>
              <a:rPr lang="en-US" dirty="0" smtClean="0"/>
              <a:t>military bases in their </a:t>
            </a:r>
            <a:r>
              <a:rPr lang="en-US" dirty="0" smtClean="0"/>
              <a:t>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3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 the morning of December 7, 1941, Japan surprised the United States with an attack on Pearl Harbor.</a:t>
            </a:r>
          </a:p>
          <a:p>
            <a:r>
              <a:rPr lang="en-US" dirty="0" smtClean="0"/>
              <a:t>The attack was </a:t>
            </a:r>
            <a:r>
              <a:rPr lang="en-US" dirty="0" smtClean="0"/>
              <a:t>supposed </a:t>
            </a:r>
            <a:r>
              <a:rPr lang="en-US" dirty="0" smtClean="0"/>
              <a:t>to </a:t>
            </a:r>
            <a:r>
              <a:rPr lang="en-US" dirty="0" smtClean="0"/>
              <a:t>destroy </a:t>
            </a:r>
            <a:r>
              <a:rPr lang="en-US" dirty="0" smtClean="0"/>
              <a:t>the Pacific fleet, making it impossible for the US to fight back.</a:t>
            </a:r>
          </a:p>
          <a:p>
            <a:r>
              <a:rPr lang="en-US" dirty="0" smtClean="0"/>
              <a:t>2,335 men were killed and 1,143 were wounded.</a:t>
            </a:r>
          </a:p>
          <a:p>
            <a:r>
              <a:rPr lang="en-US" dirty="0" smtClean="0"/>
              <a:t>8 battleships were damaged and over 300 airplanes were destroyed.</a:t>
            </a:r>
          </a:p>
          <a:p>
            <a:r>
              <a:rPr lang="en-US" dirty="0" smtClean="0"/>
              <a:t>The United States declared war the next day, with one dissenting vote.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6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would rather give someone what he wants than start a fight.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47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try to stay out of my friends’ arguments.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54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I’m told what I can’t do, I like to push the boundaries.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05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 should be punished for their actions.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857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expect my friends to support me if I get into a fight.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968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WWI, many European countries were tired of fighting. </a:t>
            </a:r>
          </a:p>
          <a:p>
            <a:r>
              <a:rPr lang="en-US" dirty="0" smtClean="0"/>
              <a:t>Great Britain and France </a:t>
            </a:r>
            <a:r>
              <a:rPr lang="en-US" dirty="0" smtClean="0"/>
              <a:t>wanted to give in </a:t>
            </a:r>
            <a:r>
              <a:rPr lang="en-US" dirty="0" smtClean="0"/>
              <a:t>to </a:t>
            </a:r>
            <a:r>
              <a:rPr lang="en-US" dirty="0" smtClean="0"/>
              <a:t>Germany’s actions rather than start another conflict.</a:t>
            </a:r>
          </a:p>
          <a:p>
            <a:r>
              <a:rPr lang="en-US" dirty="0" smtClean="0"/>
              <a:t>Appeasement </a:t>
            </a:r>
            <a:r>
              <a:rPr lang="en-US" dirty="0" smtClean="0"/>
              <a:t>is NOT a long-term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World War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0" b="44906"/>
          <a:stretch/>
        </p:blipFill>
        <p:spPr>
          <a:xfrm>
            <a:off x="2503440" y="1306513"/>
            <a:ext cx="3644715" cy="2827502"/>
          </a:xfrm>
        </p:spPr>
      </p:pic>
      <p:sp>
        <p:nvSpPr>
          <p:cNvPr id="6" name="TextBox 5"/>
          <p:cNvSpPr txBox="1"/>
          <p:nvPr/>
        </p:nvSpPr>
        <p:spPr>
          <a:xfrm>
            <a:off x="552229" y="4327889"/>
            <a:ext cx="80257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Great </a:t>
            </a:r>
            <a:r>
              <a:rPr lang="en-US" sz="2400" dirty="0" smtClean="0"/>
              <a:t>Britain and France had signed a Common Defense Pact with Poland, so that they </a:t>
            </a:r>
            <a:r>
              <a:rPr lang="en-US" sz="2400" dirty="0" smtClean="0"/>
              <a:t>had </a:t>
            </a:r>
            <a:r>
              <a:rPr lang="en-US" sz="2400" dirty="0" smtClean="0"/>
              <a:t>to </a:t>
            </a:r>
            <a:r>
              <a:rPr lang="en-US" sz="2400" dirty="0" smtClean="0"/>
              <a:t>defend Poland if it was attacked.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 September 1, 1939, Germany marched into Poland, </a:t>
            </a:r>
            <a:r>
              <a:rPr lang="en-US" sz="2400" dirty="0" smtClean="0"/>
              <a:t>and </a:t>
            </a:r>
            <a:r>
              <a:rPr lang="en-US" sz="2400" dirty="0" smtClean="0"/>
              <a:t>Great Britain and France </a:t>
            </a:r>
            <a:r>
              <a:rPr lang="en-US" sz="2400" dirty="0" smtClean="0"/>
              <a:t>declared </a:t>
            </a:r>
            <a:r>
              <a:rPr lang="en-US" sz="2400" dirty="0" smtClean="0"/>
              <a:t>war.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17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actions in Asia and the Pacific</a:t>
            </a:r>
            <a:endParaRPr lang="en-US" dirty="0"/>
          </a:p>
        </p:txBody>
      </p:sp>
      <p:pic>
        <p:nvPicPr>
          <p:cNvPr id="4" name="Content Placeholder 3" descr="japanese agg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6" r="-17336"/>
          <a:stretch>
            <a:fillRect/>
          </a:stretch>
        </p:blipFill>
        <p:spPr>
          <a:xfrm>
            <a:off x="765174" y="1497106"/>
            <a:ext cx="8656375" cy="4755775"/>
          </a:xfrm>
        </p:spPr>
      </p:pic>
    </p:spTree>
    <p:extLst>
      <p:ext uri="{BB962C8B-B14F-4D97-AF65-F5344CB8AC3E}">
        <p14:creationId xmlns:p14="http://schemas.microsoft.com/office/powerpoint/2010/main" val="105823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984</TotalTime>
  <Words>371</Words>
  <Application>Microsoft Macintosh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The Beginnings of World War II</vt:lpstr>
      <vt:lpstr>Great Britain</vt:lpstr>
      <vt:lpstr>United States</vt:lpstr>
      <vt:lpstr>Germany </vt:lpstr>
      <vt:lpstr>France</vt:lpstr>
      <vt:lpstr>Poland</vt:lpstr>
      <vt:lpstr>Appeasement</vt:lpstr>
      <vt:lpstr>Start of World War II</vt:lpstr>
      <vt:lpstr>Japanese actions in Asia and the Pacific</vt:lpstr>
      <vt:lpstr>Who was fighting?</vt:lpstr>
      <vt:lpstr>Initial Progress of War</vt:lpstr>
      <vt:lpstr>PowerPoint Presentation</vt:lpstr>
      <vt:lpstr>The United States’ involvement</vt:lpstr>
      <vt:lpstr>Pearl Harbor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Beginnings of World War II</dc:title>
  <dc:creator>Allegra</dc:creator>
  <cp:lastModifiedBy>Allegra</cp:lastModifiedBy>
  <cp:revision>18</cp:revision>
  <dcterms:created xsi:type="dcterms:W3CDTF">2017-02-14T15:43:29Z</dcterms:created>
  <dcterms:modified xsi:type="dcterms:W3CDTF">2017-02-16T15:32:50Z</dcterms:modified>
</cp:coreProperties>
</file>